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56" r:id="rId2"/>
    <p:sldId id="372" r:id="rId3"/>
    <p:sldId id="319" r:id="rId4"/>
    <p:sldId id="312" r:id="rId5"/>
    <p:sldId id="313" r:id="rId6"/>
    <p:sldId id="314" r:id="rId7"/>
    <p:sldId id="315" r:id="rId8"/>
    <p:sldId id="316" r:id="rId9"/>
    <p:sldId id="317" r:id="rId10"/>
    <p:sldId id="320" r:id="rId11"/>
    <p:sldId id="322" r:id="rId12"/>
    <p:sldId id="323" r:id="rId13"/>
    <p:sldId id="324" r:id="rId14"/>
    <p:sldId id="325" r:id="rId15"/>
    <p:sldId id="321" r:id="rId16"/>
    <p:sldId id="365" r:id="rId17"/>
    <p:sldId id="366" r:id="rId18"/>
    <p:sldId id="367" r:id="rId19"/>
    <p:sldId id="368" r:id="rId20"/>
    <p:sldId id="369" r:id="rId21"/>
    <p:sldId id="340" r:id="rId22"/>
    <p:sldId id="342" r:id="rId23"/>
    <p:sldId id="343" r:id="rId24"/>
    <p:sldId id="345" r:id="rId25"/>
    <p:sldId id="344" r:id="rId26"/>
    <p:sldId id="346" r:id="rId27"/>
    <p:sldId id="327" r:id="rId28"/>
    <p:sldId id="328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8" r:id="rId37"/>
    <p:sldId id="339" r:id="rId38"/>
    <p:sldId id="364" r:id="rId39"/>
    <p:sldId id="357" r:id="rId40"/>
    <p:sldId id="358" r:id="rId41"/>
    <p:sldId id="359" r:id="rId42"/>
    <p:sldId id="360" r:id="rId43"/>
    <p:sldId id="361" r:id="rId44"/>
    <p:sldId id="363" r:id="rId45"/>
    <p:sldId id="381" r:id="rId46"/>
    <p:sldId id="385" r:id="rId47"/>
    <p:sldId id="382" r:id="rId48"/>
    <p:sldId id="384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56" r:id="rId59"/>
    <p:sldId id="348" r:id="rId60"/>
    <p:sldId id="349" r:id="rId61"/>
    <p:sldId id="350" r:id="rId62"/>
    <p:sldId id="351" r:id="rId63"/>
    <p:sldId id="353" r:id="rId64"/>
    <p:sldId id="35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380" r:id="rId82"/>
    <p:sldId id="379" r:id="rId8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22EC"/>
    <a:srgbClr val="E75F72"/>
    <a:srgbClr val="D9D9D9"/>
    <a:srgbClr val="212924"/>
    <a:srgbClr val="56665B"/>
    <a:srgbClr val="272E29"/>
    <a:srgbClr val="1E2420"/>
    <a:srgbClr val="D23A37"/>
    <a:srgbClr val="465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3052" autoAdjust="0"/>
  </p:normalViewPr>
  <p:slideViewPr>
    <p:cSldViewPr snapToGrid="0">
      <p:cViewPr varScale="1">
        <p:scale>
          <a:sx n="69" d="100"/>
          <a:sy n="69" d="100"/>
        </p:scale>
        <p:origin x="40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2F0B2D4F-5479-4673-BD8D-37861F9F459B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A46D0CD1-422D-4D16-9566-DC62E97635FD}" type="parTrans" cxnId="{03504399-3812-438E-A7E8-EC8E8759DFBC}">
      <dgm:prSet/>
      <dgm:spPr/>
      <dgm:t>
        <a:bodyPr/>
        <a:lstStyle/>
        <a:p>
          <a:pPr latinLnBrk="1"/>
          <a:endParaRPr lang="ko-KR" altLang="en-US"/>
        </a:p>
      </dgm:t>
    </dgm:pt>
    <dgm:pt modelId="{51AEE517-F1E6-43D8-972C-FC77121594BE}" type="sibTrans" cxnId="{03504399-3812-438E-A7E8-EC8E8759DFBC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F3DE8F40-E0D4-4EC9-8AB6-94458774334E}" type="pres">
      <dgm:prSet presAssocID="{9015A3F9-49AF-4FF8-8584-A5F5B884A865}" presName="sibTrans" presStyleLbl="sibTrans2D1" presStyleIdx="3" presStyleCnt="4"/>
      <dgm:spPr/>
    </dgm:pt>
    <dgm:pt modelId="{B6916917-1057-4D34-A8CB-CB02CB40ACA3}" type="pres">
      <dgm:prSet presAssocID="{9015A3F9-49AF-4FF8-8584-A5F5B884A865}" presName="connectorText" presStyleLbl="sibTrans2D1" presStyleIdx="3" presStyleCnt="4"/>
      <dgm:spPr/>
    </dgm:pt>
    <dgm:pt modelId="{B358314C-CF63-4157-82C9-7D087922493C}" type="pres">
      <dgm:prSet presAssocID="{2F0B2D4F-5479-4673-BD8D-37861F9F459B}" presName="node" presStyleLbl="node1" presStyleIdx="4" presStyleCnt="5">
        <dgm:presLayoutVars>
          <dgm:bulletEnabled val="1"/>
        </dgm:presLayoutVars>
      </dgm:prSet>
      <dgm:spPr/>
    </dgm:pt>
  </dgm:ptLst>
  <dgm:cxnLst>
    <dgm:cxn modelId="{39FBC303-69EA-4198-B9A0-61CDD2311697}" type="presOf" srcId="{D7141FAB-07A5-40D5-B82F-0962F8362423}" destId="{0221FF22-517B-4343-A146-D629DEBF4876}" srcOrd="1" destOrd="0" presId="urn:microsoft.com/office/officeart/2005/8/layout/process1"/>
    <dgm:cxn modelId="{B4D42A08-F0EB-4B5B-8D7B-52B8F0114720}" type="presOf" srcId="{9015A3F9-49AF-4FF8-8584-A5F5B884A865}" destId="{B6916917-1057-4D34-A8CB-CB02CB40ACA3}" srcOrd="1" destOrd="0" presId="urn:microsoft.com/office/officeart/2005/8/layout/process1"/>
    <dgm:cxn modelId="{AA52EB08-8A50-4105-A735-7829BF1CFCC4}" type="presOf" srcId="{03C620D1-652C-4740-98E1-918282550A5C}" destId="{6767BEC3-2D1E-419E-B249-0C7A57D8351B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559A231F-88AC-4321-A197-DCBF973C6F91}" type="presOf" srcId="{2F0B2D4F-5479-4673-BD8D-37861F9F459B}" destId="{B358314C-CF63-4157-82C9-7D087922493C}" srcOrd="0" destOrd="0" presId="urn:microsoft.com/office/officeart/2005/8/layout/process1"/>
    <dgm:cxn modelId="{BDE8C12B-13A5-49A1-A7B1-0507543409F2}" type="presOf" srcId="{3CAC3E3F-2FBE-43B6-AD0D-91E678131760}" destId="{E05EF2A8-DF0E-4986-B038-299BFBE499C6}" srcOrd="0" destOrd="0" presId="urn:microsoft.com/office/officeart/2005/8/layout/process1"/>
    <dgm:cxn modelId="{84FAFF2D-C43A-4D79-B4BE-1A8ACA892867}" type="presOf" srcId="{D7141FAB-07A5-40D5-B82F-0962F8362423}" destId="{DB0F97E5-474D-4958-B2DA-71101A76BF86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4543D268-821A-4204-A36C-F329B6E65967}" type="presOf" srcId="{9015A3F9-49AF-4FF8-8584-A5F5B884A865}" destId="{F3DE8F40-E0D4-4EC9-8AB6-94458774334E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66351B87-5674-445E-A9AD-17BD0D9EDA33}" type="presOf" srcId="{1D029C36-C9D1-4682-BBA2-C03D61EC8B34}" destId="{A863DB7A-9718-40F3-8190-837651C7044A}" srcOrd="0" destOrd="0" presId="urn:microsoft.com/office/officeart/2005/8/layout/process1"/>
    <dgm:cxn modelId="{B2F64D93-721E-434F-9AEC-F3FD19C499B2}" type="presOf" srcId="{9EB16645-D35C-423A-B52A-9F86CFDD1FB2}" destId="{568D3C66-F2E6-42D7-B215-8E558CB61F26}" srcOrd="0" destOrd="0" presId="urn:microsoft.com/office/officeart/2005/8/layout/process1"/>
    <dgm:cxn modelId="{03504399-3812-438E-A7E8-EC8E8759DFBC}" srcId="{03C620D1-652C-4740-98E1-918282550A5C}" destId="{2F0B2D4F-5479-4673-BD8D-37861F9F459B}" srcOrd="4" destOrd="0" parTransId="{A46D0CD1-422D-4D16-9566-DC62E97635FD}" sibTransId="{51AEE517-F1E6-43D8-972C-FC77121594BE}"/>
    <dgm:cxn modelId="{C00D35A9-2BB7-4C23-AF0F-1913A97463AF}" type="presOf" srcId="{A69AECF3-32E3-4F73-ADE5-9CE24F7221D7}" destId="{84940DD7-7AE6-45CE-80EA-CB199871C248}" srcOrd="0" destOrd="0" presId="urn:microsoft.com/office/officeart/2005/8/layout/process1"/>
    <dgm:cxn modelId="{D44C1CD4-CCD2-40C6-8F77-C3EAE376C9D2}" type="presOf" srcId="{A69AECF3-32E3-4F73-ADE5-9CE24F7221D7}" destId="{EE45D479-E97F-42FE-B1E0-391AE1DFEC14}" srcOrd="1" destOrd="0" presId="urn:microsoft.com/office/officeart/2005/8/layout/process1"/>
    <dgm:cxn modelId="{644E0FD5-288B-4EDE-9520-6774B8276C5E}" type="presOf" srcId="{8EAD661D-C046-46F7-AC20-8A861385BC95}" destId="{952A7A43-5216-4AA0-86D3-E484B3D95EDC}" srcOrd="0" destOrd="0" presId="urn:microsoft.com/office/officeart/2005/8/layout/process1"/>
    <dgm:cxn modelId="{14BE0DDD-FE28-4FD4-AACA-E9D5F6BE38C2}" type="presOf" srcId="{73EA8E76-DAAA-4709-A26A-90B43D735F64}" destId="{5C687A1E-343B-434B-B97F-ADF7CECB4188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B76A1AF7-7B5E-43F7-8C6A-0B3D224E35E1}" type="presOf" srcId="{1D029C36-C9D1-4682-BBA2-C03D61EC8B34}" destId="{2BAFD89B-6848-4A19-A1A3-2A15FDBD88AB}" srcOrd="1" destOrd="0" presId="urn:microsoft.com/office/officeart/2005/8/layout/process1"/>
    <dgm:cxn modelId="{E02E5FA6-7AE1-4FF9-924D-8EE1C7651BEA}" type="presParOf" srcId="{6767BEC3-2D1E-419E-B249-0C7A57D8351B}" destId="{952A7A43-5216-4AA0-86D3-E484B3D95EDC}" srcOrd="0" destOrd="0" presId="urn:microsoft.com/office/officeart/2005/8/layout/process1"/>
    <dgm:cxn modelId="{1915DC3C-469C-4E69-B01F-5BFD1F8184E3}" type="presParOf" srcId="{6767BEC3-2D1E-419E-B249-0C7A57D8351B}" destId="{A863DB7A-9718-40F3-8190-837651C7044A}" srcOrd="1" destOrd="0" presId="urn:microsoft.com/office/officeart/2005/8/layout/process1"/>
    <dgm:cxn modelId="{116A5E0B-3172-4334-9D15-D0EB3D1AB310}" type="presParOf" srcId="{A863DB7A-9718-40F3-8190-837651C7044A}" destId="{2BAFD89B-6848-4A19-A1A3-2A15FDBD88AB}" srcOrd="0" destOrd="0" presId="urn:microsoft.com/office/officeart/2005/8/layout/process1"/>
    <dgm:cxn modelId="{33433948-B664-42CD-92FD-C9AA6062624A}" type="presParOf" srcId="{6767BEC3-2D1E-419E-B249-0C7A57D8351B}" destId="{568D3C66-F2E6-42D7-B215-8E558CB61F26}" srcOrd="2" destOrd="0" presId="urn:microsoft.com/office/officeart/2005/8/layout/process1"/>
    <dgm:cxn modelId="{375DDCBE-E52B-476F-AA9E-6C01ECC879A3}" type="presParOf" srcId="{6767BEC3-2D1E-419E-B249-0C7A57D8351B}" destId="{DB0F97E5-474D-4958-B2DA-71101A76BF86}" srcOrd="3" destOrd="0" presId="urn:microsoft.com/office/officeart/2005/8/layout/process1"/>
    <dgm:cxn modelId="{3E99B931-A76E-4F3D-AEB0-26A04F808F76}" type="presParOf" srcId="{DB0F97E5-474D-4958-B2DA-71101A76BF86}" destId="{0221FF22-517B-4343-A146-D629DEBF4876}" srcOrd="0" destOrd="0" presId="urn:microsoft.com/office/officeart/2005/8/layout/process1"/>
    <dgm:cxn modelId="{B1B200A6-45DA-4324-9632-19C2423EFD18}" type="presParOf" srcId="{6767BEC3-2D1E-419E-B249-0C7A57D8351B}" destId="{E05EF2A8-DF0E-4986-B038-299BFBE499C6}" srcOrd="4" destOrd="0" presId="urn:microsoft.com/office/officeart/2005/8/layout/process1"/>
    <dgm:cxn modelId="{1246AACA-6B1A-414B-A9DB-641B3EDD1A73}" type="presParOf" srcId="{6767BEC3-2D1E-419E-B249-0C7A57D8351B}" destId="{84940DD7-7AE6-45CE-80EA-CB199871C248}" srcOrd="5" destOrd="0" presId="urn:microsoft.com/office/officeart/2005/8/layout/process1"/>
    <dgm:cxn modelId="{F9440F3B-D235-45A5-988E-765008A8E435}" type="presParOf" srcId="{84940DD7-7AE6-45CE-80EA-CB199871C248}" destId="{EE45D479-E97F-42FE-B1E0-391AE1DFEC14}" srcOrd="0" destOrd="0" presId="urn:microsoft.com/office/officeart/2005/8/layout/process1"/>
    <dgm:cxn modelId="{94CFE656-602F-4E42-B6D0-B554A11D6539}" type="presParOf" srcId="{6767BEC3-2D1E-419E-B249-0C7A57D8351B}" destId="{5C687A1E-343B-434B-B97F-ADF7CECB4188}" srcOrd="6" destOrd="0" presId="urn:microsoft.com/office/officeart/2005/8/layout/process1"/>
    <dgm:cxn modelId="{6A61BD7A-CA2A-4BBA-9B5A-1B81DD01A546}" type="presParOf" srcId="{6767BEC3-2D1E-419E-B249-0C7A57D8351B}" destId="{F3DE8F40-E0D4-4EC9-8AB6-94458774334E}" srcOrd="7" destOrd="0" presId="urn:microsoft.com/office/officeart/2005/8/layout/process1"/>
    <dgm:cxn modelId="{A23451C2-3889-4DB2-9601-925AE73E5026}" type="presParOf" srcId="{F3DE8F40-E0D4-4EC9-8AB6-94458774334E}" destId="{B6916917-1057-4D34-A8CB-CB02CB40ACA3}" srcOrd="0" destOrd="0" presId="urn:microsoft.com/office/officeart/2005/8/layout/process1"/>
    <dgm:cxn modelId="{9FE02ADB-4991-4657-BEE9-2E60C11087C7}" type="presParOf" srcId="{6767BEC3-2D1E-419E-B249-0C7A57D8351B}" destId="{B358314C-CF63-4157-82C9-7D08792249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5CA958CC-301F-4D2D-A8E4-133BEA6F08FF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188E0834-15F1-44E8-87B3-B8C05891CA58}" type="parTrans" cxnId="{ED99E45A-63DB-415D-B81F-19D53D782036}">
      <dgm:prSet/>
      <dgm:spPr/>
      <dgm:t>
        <a:bodyPr/>
        <a:lstStyle/>
        <a:p>
          <a:pPr latinLnBrk="1"/>
          <a:endParaRPr lang="ko-KR" altLang="en-US"/>
        </a:p>
      </dgm:t>
    </dgm:pt>
    <dgm:pt modelId="{B9C13DB7-92ED-46F8-BD3A-DB1625E3BB6A}" type="sibTrans" cxnId="{ED99E45A-63DB-415D-B81F-19D53D782036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EE2F116D-CEA4-4606-A2B0-A2725118E1F7}" type="pres">
      <dgm:prSet presAssocID="{9015A3F9-49AF-4FF8-8584-A5F5B884A865}" presName="sibTrans" presStyleLbl="sibTrans2D1" presStyleIdx="3" presStyleCnt="4"/>
      <dgm:spPr/>
    </dgm:pt>
    <dgm:pt modelId="{C750AD26-B08E-4117-A13F-4014D0CFE4A6}" type="pres">
      <dgm:prSet presAssocID="{9015A3F9-49AF-4FF8-8584-A5F5B884A865}" presName="connectorText" presStyleLbl="sibTrans2D1" presStyleIdx="3" presStyleCnt="4"/>
      <dgm:spPr/>
    </dgm:pt>
    <dgm:pt modelId="{4990A458-AE21-44DD-BD39-47649601D774}" type="pres">
      <dgm:prSet presAssocID="{5CA958CC-301F-4D2D-A8E4-133BEA6F08FF}" presName="node" presStyleLbl="node1" presStyleIdx="4" presStyleCnt="5">
        <dgm:presLayoutVars>
          <dgm:bulletEnabled val="1"/>
        </dgm:presLayoutVars>
      </dgm:prSet>
      <dgm:spPr/>
    </dgm:pt>
  </dgm:ptLst>
  <dgm:cxnLst>
    <dgm:cxn modelId="{710AEE00-6AB4-4DE0-B1C3-CD20FA7E4C44}" type="presOf" srcId="{8EAD661D-C046-46F7-AC20-8A861385BC95}" destId="{952A7A43-5216-4AA0-86D3-E484B3D95EDC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498E2C1E-5E69-47CD-A82F-EAC045941145}" type="presOf" srcId="{D7141FAB-07A5-40D5-B82F-0962F8362423}" destId="{DB0F97E5-474D-4958-B2DA-71101A76BF86}" srcOrd="0" destOrd="0" presId="urn:microsoft.com/office/officeart/2005/8/layout/process1"/>
    <dgm:cxn modelId="{1832571F-1D70-4BE5-A332-7DF1EC1E1B7B}" type="presOf" srcId="{1D029C36-C9D1-4682-BBA2-C03D61EC8B34}" destId="{A863DB7A-9718-40F3-8190-837651C7044A}" srcOrd="0" destOrd="0" presId="urn:microsoft.com/office/officeart/2005/8/layout/process1"/>
    <dgm:cxn modelId="{75DCE524-9251-4CA9-8A50-ECB2AE3262F6}" type="presOf" srcId="{3CAC3E3F-2FBE-43B6-AD0D-91E678131760}" destId="{E05EF2A8-DF0E-4986-B038-299BFBE499C6}" srcOrd="0" destOrd="0" presId="urn:microsoft.com/office/officeart/2005/8/layout/process1"/>
    <dgm:cxn modelId="{8753D227-77E9-4DE4-8C3F-E2A69B034BF2}" type="presOf" srcId="{9015A3F9-49AF-4FF8-8584-A5F5B884A865}" destId="{C750AD26-B08E-4117-A13F-4014D0CFE4A6}" srcOrd="1" destOrd="0" presId="urn:microsoft.com/office/officeart/2005/8/layout/process1"/>
    <dgm:cxn modelId="{2694E431-793E-4BE2-8AC6-DA6519EBA754}" type="presOf" srcId="{03C620D1-652C-4740-98E1-918282550A5C}" destId="{6767BEC3-2D1E-419E-B249-0C7A57D8351B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BBBFBC76-B417-41D8-85F2-3BF9B5AF7049}" type="presOf" srcId="{5CA958CC-301F-4D2D-A8E4-133BEA6F08FF}" destId="{4990A458-AE21-44DD-BD39-47649601D774}" srcOrd="0" destOrd="0" presId="urn:microsoft.com/office/officeart/2005/8/layout/process1"/>
    <dgm:cxn modelId="{ED99E45A-63DB-415D-B81F-19D53D782036}" srcId="{03C620D1-652C-4740-98E1-918282550A5C}" destId="{5CA958CC-301F-4D2D-A8E4-133BEA6F08FF}" srcOrd="4" destOrd="0" parTransId="{188E0834-15F1-44E8-87B3-B8C05891CA58}" sibTransId="{B9C13DB7-92ED-46F8-BD3A-DB1625E3BB6A}"/>
    <dgm:cxn modelId="{DFB1987E-D942-4215-9EE6-77EDFC86CBFA}" type="presOf" srcId="{D7141FAB-07A5-40D5-B82F-0962F8362423}" destId="{0221FF22-517B-4343-A146-D629DEBF4876}" srcOrd="1" destOrd="0" presId="urn:microsoft.com/office/officeart/2005/8/layout/process1"/>
    <dgm:cxn modelId="{1786CC84-B753-4761-B7E7-B9B7E618E192}" type="presOf" srcId="{9015A3F9-49AF-4FF8-8584-A5F5B884A865}" destId="{EE2F116D-CEA4-4606-A2B0-A2725118E1F7}" srcOrd="0" destOrd="0" presId="urn:microsoft.com/office/officeart/2005/8/layout/process1"/>
    <dgm:cxn modelId="{0AFA4FA5-47FF-42DC-8A7B-6E9E6A2F04F6}" type="presOf" srcId="{A69AECF3-32E3-4F73-ADE5-9CE24F7221D7}" destId="{84940DD7-7AE6-45CE-80EA-CB199871C248}" srcOrd="0" destOrd="0" presId="urn:microsoft.com/office/officeart/2005/8/layout/process1"/>
    <dgm:cxn modelId="{B1BF64B9-A7DA-4C9B-AB59-E672295AF1BE}" type="presOf" srcId="{9EB16645-D35C-423A-B52A-9F86CFDD1FB2}" destId="{568D3C66-F2E6-42D7-B215-8E558CB61F26}" srcOrd="0" destOrd="0" presId="urn:microsoft.com/office/officeart/2005/8/layout/process1"/>
    <dgm:cxn modelId="{708EE2B9-B8FC-4E05-93F5-53A4FEFA27CC}" type="presOf" srcId="{1D029C36-C9D1-4682-BBA2-C03D61EC8B34}" destId="{2BAFD89B-6848-4A19-A1A3-2A15FDBD88AB}" srcOrd="1" destOrd="0" presId="urn:microsoft.com/office/officeart/2005/8/layout/process1"/>
    <dgm:cxn modelId="{2BABEBBB-7C3A-4B0B-9E43-786C9929194D}" type="presOf" srcId="{A69AECF3-32E3-4F73-ADE5-9CE24F7221D7}" destId="{EE45D479-E97F-42FE-B1E0-391AE1DFEC14}" srcOrd="1" destOrd="0" presId="urn:microsoft.com/office/officeart/2005/8/layout/process1"/>
    <dgm:cxn modelId="{5B7C18E1-DA9D-4B98-B60B-BDE1AA65849D}" type="presOf" srcId="{73EA8E76-DAAA-4709-A26A-90B43D735F64}" destId="{5C687A1E-343B-434B-B97F-ADF7CECB4188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5C2B513A-7D37-418A-8D5B-3DFC8BBF130F}" type="presParOf" srcId="{6767BEC3-2D1E-419E-B249-0C7A57D8351B}" destId="{952A7A43-5216-4AA0-86D3-E484B3D95EDC}" srcOrd="0" destOrd="0" presId="urn:microsoft.com/office/officeart/2005/8/layout/process1"/>
    <dgm:cxn modelId="{8687E603-1820-4E05-BE0D-36CCDE2E2BD5}" type="presParOf" srcId="{6767BEC3-2D1E-419E-B249-0C7A57D8351B}" destId="{A863DB7A-9718-40F3-8190-837651C7044A}" srcOrd="1" destOrd="0" presId="urn:microsoft.com/office/officeart/2005/8/layout/process1"/>
    <dgm:cxn modelId="{C0DEC27D-7602-4724-B186-1B6D8FB505F3}" type="presParOf" srcId="{A863DB7A-9718-40F3-8190-837651C7044A}" destId="{2BAFD89B-6848-4A19-A1A3-2A15FDBD88AB}" srcOrd="0" destOrd="0" presId="urn:microsoft.com/office/officeart/2005/8/layout/process1"/>
    <dgm:cxn modelId="{7BF0E36C-EC57-42F9-8764-C01ADEFE97F3}" type="presParOf" srcId="{6767BEC3-2D1E-419E-B249-0C7A57D8351B}" destId="{568D3C66-F2E6-42D7-B215-8E558CB61F26}" srcOrd="2" destOrd="0" presId="urn:microsoft.com/office/officeart/2005/8/layout/process1"/>
    <dgm:cxn modelId="{6542FFF3-1180-4F47-B94B-4FCE3C91D241}" type="presParOf" srcId="{6767BEC3-2D1E-419E-B249-0C7A57D8351B}" destId="{DB0F97E5-474D-4958-B2DA-71101A76BF86}" srcOrd="3" destOrd="0" presId="urn:microsoft.com/office/officeart/2005/8/layout/process1"/>
    <dgm:cxn modelId="{F7E610DF-C7A8-4A7C-888C-BF0834F1563D}" type="presParOf" srcId="{DB0F97E5-474D-4958-B2DA-71101A76BF86}" destId="{0221FF22-517B-4343-A146-D629DEBF4876}" srcOrd="0" destOrd="0" presId="urn:microsoft.com/office/officeart/2005/8/layout/process1"/>
    <dgm:cxn modelId="{5BF44788-3108-4DA4-AD8B-3588DDFBA5A2}" type="presParOf" srcId="{6767BEC3-2D1E-419E-B249-0C7A57D8351B}" destId="{E05EF2A8-DF0E-4986-B038-299BFBE499C6}" srcOrd="4" destOrd="0" presId="urn:microsoft.com/office/officeart/2005/8/layout/process1"/>
    <dgm:cxn modelId="{62EDE03A-6259-4E8E-B339-5593DDF47619}" type="presParOf" srcId="{6767BEC3-2D1E-419E-B249-0C7A57D8351B}" destId="{84940DD7-7AE6-45CE-80EA-CB199871C248}" srcOrd="5" destOrd="0" presId="urn:microsoft.com/office/officeart/2005/8/layout/process1"/>
    <dgm:cxn modelId="{85E45499-259E-4FCC-83D3-8961CC30873D}" type="presParOf" srcId="{84940DD7-7AE6-45CE-80EA-CB199871C248}" destId="{EE45D479-E97F-42FE-B1E0-391AE1DFEC14}" srcOrd="0" destOrd="0" presId="urn:microsoft.com/office/officeart/2005/8/layout/process1"/>
    <dgm:cxn modelId="{E396CAC5-03E3-4C2E-81A3-15283901BA63}" type="presParOf" srcId="{6767BEC3-2D1E-419E-B249-0C7A57D8351B}" destId="{5C687A1E-343B-434B-B97F-ADF7CECB4188}" srcOrd="6" destOrd="0" presId="urn:microsoft.com/office/officeart/2005/8/layout/process1"/>
    <dgm:cxn modelId="{2558BCBE-A571-4480-B584-C316F16BA052}" type="presParOf" srcId="{6767BEC3-2D1E-419E-B249-0C7A57D8351B}" destId="{EE2F116D-CEA4-4606-A2B0-A2725118E1F7}" srcOrd="7" destOrd="0" presId="urn:microsoft.com/office/officeart/2005/8/layout/process1"/>
    <dgm:cxn modelId="{17F03432-16F5-4D19-8653-0E3EBACDF508}" type="presParOf" srcId="{EE2F116D-CEA4-4606-A2B0-A2725118E1F7}" destId="{C750AD26-B08E-4117-A13F-4014D0CFE4A6}" srcOrd="0" destOrd="0" presId="urn:microsoft.com/office/officeart/2005/8/layout/process1"/>
    <dgm:cxn modelId="{2653A1F7-4C3B-45A6-B8A2-1ADF8E676D20}" type="presParOf" srcId="{6767BEC3-2D1E-419E-B249-0C7A57D8351B}" destId="{4990A458-AE21-44DD-BD39-47649601D77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D40F9FF3-D011-45D6-BDDE-E2C9BB35CB3C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955CC92E-EE1A-4E2F-9477-24DE724919F6}" type="parTrans" cxnId="{B843F77F-6809-49A7-9FE2-7B6962D314B0}">
      <dgm:prSet/>
      <dgm:spPr/>
      <dgm:t>
        <a:bodyPr/>
        <a:lstStyle/>
        <a:p>
          <a:pPr latinLnBrk="1"/>
          <a:endParaRPr lang="ko-KR" altLang="en-US"/>
        </a:p>
      </dgm:t>
    </dgm:pt>
    <dgm:pt modelId="{FEF98DB9-F50D-4A53-87D5-0FC3895E1788}" type="sibTrans" cxnId="{B843F77F-6809-49A7-9FE2-7B6962D314B0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0FA59042-F6B6-4F20-B8C4-27B3A4D631B0}" type="pres">
      <dgm:prSet presAssocID="{9015A3F9-49AF-4FF8-8584-A5F5B884A865}" presName="sibTrans" presStyleLbl="sibTrans2D1" presStyleIdx="3" presStyleCnt="4"/>
      <dgm:spPr/>
    </dgm:pt>
    <dgm:pt modelId="{33711E17-15F8-48E4-B2DF-943075CBED46}" type="pres">
      <dgm:prSet presAssocID="{9015A3F9-49AF-4FF8-8584-A5F5B884A865}" presName="connectorText" presStyleLbl="sibTrans2D1" presStyleIdx="3" presStyleCnt="4"/>
      <dgm:spPr/>
    </dgm:pt>
    <dgm:pt modelId="{AC21C497-4BC1-4D63-AFC6-0A49F35CD1C1}" type="pres">
      <dgm:prSet presAssocID="{D40F9FF3-D011-45D6-BDDE-E2C9BB35CB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B937C02-4704-4092-A3F1-79412F639954}" type="presOf" srcId="{A69AECF3-32E3-4F73-ADE5-9CE24F7221D7}" destId="{84940DD7-7AE6-45CE-80EA-CB199871C248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80F9ED0D-ABF2-42CE-AF3D-096B96C038CA}" type="presOf" srcId="{9015A3F9-49AF-4FF8-8584-A5F5B884A865}" destId="{0FA59042-F6B6-4F20-B8C4-27B3A4D631B0}" srcOrd="0" destOrd="0" presId="urn:microsoft.com/office/officeart/2005/8/layout/process1"/>
    <dgm:cxn modelId="{D0A0F514-B94D-45FB-A750-803EB4C5472D}" type="presOf" srcId="{8EAD661D-C046-46F7-AC20-8A861385BC95}" destId="{952A7A43-5216-4AA0-86D3-E484B3D95EDC}" srcOrd="0" destOrd="0" presId="urn:microsoft.com/office/officeart/2005/8/layout/process1"/>
    <dgm:cxn modelId="{A381FF2D-30B8-4701-9E48-28589FED3DC2}" type="presOf" srcId="{9EB16645-D35C-423A-B52A-9F86CFDD1FB2}" destId="{568D3C66-F2E6-42D7-B215-8E558CB61F26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52B5F56F-449C-403E-B4BE-124DB97FB34D}" type="presOf" srcId="{73EA8E76-DAAA-4709-A26A-90B43D735F64}" destId="{5C687A1E-343B-434B-B97F-ADF7CECB4188}" srcOrd="0" destOrd="0" presId="urn:microsoft.com/office/officeart/2005/8/layout/process1"/>
    <dgm:cxn modelId="{78240671-01ED-4EF9-89CC-CF5536C37951}" type="presOf" srcId="{3CAC3E3F-2FBE-43B6-AD0D-91E678131760}" destId="{E05EF2A8-DF0E-4986-B038-299BFBE499C6}" srcOrd="0" destOrd="0" presId="urn:microsoft.com/office/officeart/2005/8/layout/process1"/>
    <dgm:cxn modelId="{3C8A6F7F-99F1-4191-BBB7-091949314BE6}" type="presOf" srcId="{D40F9FF3-D011-45D6-BDDE-E2C9BB35CB3C}" destId="{AC21C497-4BC1-4D63-AFC6-0A49F35CD1C1}" srcOrd="0" destOrd="0" presId="urn:microsoft.com/office/officeart/2005/8/layout/process1"/>
    <dgm:cxn modelId="{B843F77F-6809-49A7-9FE2-7B6962D314B0}" srcId="{03C620D1-652C-4740-98E1-918282550A5C}" destId="{D40F9FF3-D011-45D6-BDDE-E2C9BB35CB3C}" srcOrd="4" destOrd="0" parTransId="{955CC92E-EE1A-4E2F-9477-24DE724919F6}" sibTransId="{FEF98DB9-F50D-4A53-87D5-0FC3895E1788}"/>
    <dgm:cxn modelId="{6EF5049F-DE90-4637-A487-199D15483F7F}" type="presOf" srcId="{1D029C36-C9D1-4682-BBA2-C03D61EC8B34}" destId="{2BAFD89B-6848-4A19-A1A3-2A15FDBD88AB}" srcOrd="1" destOrd="0" presId="urn:microsoft.com/office/officeart/2005/8/layout/process1"/>
    <dgm:cxn modelId="{5C6E28A6-5340-441E-823D-1C283D208C56}" type="presOf" srcId="{D7141FAB-07A5-40D5-B82F-0962F8362423}" destId="{0221FF22-517B-4343-A146-D629DEBF4876}" srcOrd="1" destOrd="0" presId="urn:microsoft.com/office/officeart/2005/8/layout/process1"/>
    <dgm:cxn modelId="{AA473CC7-7307-404B-BA26-E8F01DF7CA76}" type="presOf" srcId="{A69AECF3-32E3-4F73-ADE5-9CE24F7221D7}" destId="{EE45D479-E97F-42FE-B1E0-391AE1DFEC14}" srcOrd="1" destOrd="0" presId="urn:microsoft.com/office/officeart/2005/8/layout/process1"/>
    <dgm:cxn modelId="{5FEE44CA-C490-4E9F-818C-EDF4991046AC}" type="presOf" srcId="{1D029C36-C9D1-4682-BBA2-C03D61EC8B34}" destId="{A863DB7A-9718-40F3-8190-837651C7044A}" srcOrd="0" destOrd="0" presId="urn:microsoft.com/office/officeart/2005/8/layout/process1"/>
    <dgm:cxn modelId="{CE1237D0-CA54-4754-867B-C7E1007DEA8D}" type="presOf" srcId="{03C620D1-652C-4740-98E1-918282550A5C}" destId="{6767BEC3-2D1E-419E-B249-0C7A57D8351B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CA06E1EF-BFCC-4ED7-89E9-E5E3FDC98029}" type="presOf" srcId="{9015A3F9-49AF-4FF8-8584-A5F5B884A865}" destId="{33711E17-15F8-48E4-B2DF-943075CBED46}" srcOrd="1" destOrd="0" presId="urn:microsoft.com/office/officeart/2005/8/layout/process1"/>
    <dgm:cxn modelId="{B34D63F0-528B-4151-AE67-C923FF5B5959}" type="presOf" srcId="{D7141FAB-07A5-40D5-B82F-0962F8362423}" destId="{DB0F97E5-474D-4958-B2DA-71101A76BF86}" srcOrd="0" destOrd="0" presId="urn:microsoft.com/office/officeart/2005/8/layout/process1"/>
    <dgm:cxn modelId="{929E2119-2B31-4887-87EF-7283EBF2BDF0}" type="presParOf" srcId="{6767BEC3-2D1E-419E-B249-0C7A57D8351B}" destId="{952A7A43-5216-4AA0-86D3-E484B3D95EDC}" srcOrd="0" destOrd="0" presId="urn:microsoft.com/office/officeart/2005/8/layout/process1"/>
    <dgm:cxn modelId="{08FDB557-314F-4126-BF24-E7653BAD44F6}" type="presParOf" srcId="{6767BEC3-2D1E-419E-B249-0C7A57D8351B}" destId="{A863DB7A-9718-40F3-8190-837651C7044A}" srcOrd="1" destOrd="0" presId="urn:microsoft.com/office/officeart/2005/8/layout/process1"/>
    <dgm:cxn modelId="{7B28F143-C663-4E1A-A986-4DCF3B19686C}" type="presParOf" srcId="{A863DB7A-9718-40F3-8190-837651C7044A}" destId="{2BAFD89B-6848-4A19-A1A3-2A15FDBD88AB}" srcOrd="0" destOrd="0" presId="urn:microsoft.com/office/officeart/2005/8/layout/process1"/>
    <dgm:cxn modelId="{538A28CE-82C3-43AA-BFE4-EF03D1F187FF}" type="presParOf" srcId="{6767BEC3-2D1E-419E-B249-0C7A57D8351B}" destId="{568D3C66-F2E6-42D7-B215-8E558CB61F26}" srcOrd="2" destOrd="0" presId="urn:microsoft.com/office/officeart/2005/8/layout/process1"/>
    <dgm:cxn modelId="{83485381-F3D2-4147-A241-363DEED22011}" type="presParOf" srcId="{6767BEC3-2D1E-419E-B249-0C7A57D8351B}" destId="{DB0F97E5-474D-4958-B2DA-71101A76BF86}" srcOrd="3" destOrd="0" presId="urn:microsoft.com/office/officeart/2005/8/layout/process1"/>
    <dgm:cxn modelId="{5B0FEEEC-000D-46E8-BC17-523613D19095}" type="presParOf" srcId="{DB0F97E5-474D-4958-B2DA-71101A76BF86}" destId="{0221FF22-517B-4343-A146-D629DEBF4876}" srcOrd="0" destOrd="0" presId="urn:microsoft.com/office/officeart/2005/8/layout/process1"/>
    <dgm:cxn modelId="{6C446AA8-E3DE-4890-BC92-FC558AF87580}" type="presParOf" srcId="{6767BEC3-2D1E-419E-B249-0C7A57D8351B}" destId="{E05EF2A8-DF0E-4986-B038-299BFBE499C6}" srcOrd="4" destOrd="0" presId="urn:microsoft.com/office/officeart/2005/8/layout/process1"/>
    <dgm:cxn modelId="{10A181A6-82F6-4D39-851D-8395F5349429}" type="presParOf" srcId="{6767BEC3-2D1E-419E-B249-0C7A57D8351B}" destId="{84940DD7-7AE6-45CE-80EA-CB199871C248}" srcOrd="5" destOrd="0" presId="urn:microsoft.com/office/officeart/2005/8/layout/process1"/>
    <dgm:cxn modelId="{963AE3EF-FA89-451A-8BC7-1A9C6F414A59}" type="presParOf" srcId="{84940DD7-7AE6-45CE-80EA-CB199871C248}" destId="{EE45D479-E97F-42FE-B1E0-391AE1DFEC14}" srcOrd="0" destOrd="0" presId="urn:microsoft.com/office/officeart/2005/8/layout/process1"/>
    <dgm:cxn modelId="{C9CACD60-92C4-4122-82E1-447BE3F380B8}" type="presParOf" srcId="{6767BEC3-2D1E-419E-B249-0C7A57D8351B}" destId="{5C687A1E-343B-434B-B97F-ADF7CECB4188}" srcOrd="6" destOrd="0" presId="urn:microsoft.com/office/officeart/2005/8/layout/process1"/>
    <dgm:cxn modelId="{247F1D18-C2C3-43A8-A8F4-78BDD8050D8A}" type="presParOf" srcId="{6767BEC3-2D1E-419E-B249-0C7A57D8351B}" destId="{0FA59042-F6B6-4F20-B8C4-27B3A4D631B0}" srcOrd="7" destOrd="0" presId="urn:microsoft.com/office/officeart/2005/8/layout/process1"/>
    <dgm:cxn modelId="{9B04BA8A-EF51-4878-ACD0-DC974BE87608}" type="presParOf" srcId="{0FA59042-F6B6-4F20-B8C4-27B3A4D631B0}" destId="{33711E17-15F8-48E4-B2DF-943075CBED46}" srcOrd="0" destOrd="0" presId="urn:microsoft.com/office/officeart/2005/8/layout/process1"/>
    <dgm:cxn modelId="{4A6D6E7B-DE4E-4AEB-8F05-FA3835C14E28}" type="presParOf" srcId="{6767BEC3-2D1E-419E-B249-0C7A57D8351B}" destId="{AC21C497-4BC1-4D63-AFC6-0A49F35CD1C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D0F577F4-B0FC-4ACD-A9F5-74E1A232FE30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FB86D618-4E3C-412B-9BC0-8EF9758D5548}" type="par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5E3955B7-8E27-482C-A1E0-4671895A824A}" type="sib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43A38B07-8DF1-4204-A62A-BB76291D2BCF}" type="pres">
      <dgm:prSet presAssocID="{9015A3F9-49AF-4FF8-8584-A5F5B884A865}" presName="sibTrans" presStyleLbl="sibTrans2D1" presStyleIdx="3" presStyleCnt="4"/>
      <dgm:spPr/>
    </dgm:pt>
    <dgm:pt modelId="{438BCB86-CF1B-4B17-BDBE-A0FB9A4EA0EC}" type="pres">
      <dgm:prSet presAssocID="{9015A3F9-49AF-4FF8-8584-A5F5B884A865}" presName="connectorText" presStyleLbl="sibTrans2D1" presStyleIdx="3" presStyleCnt="4"/>
      <dgm:spPr/>
    </dgm:pt>
    <dgm:pt modelId="{9C14845A-709D-416F-8B3B-F40ADD785D77}" type="pres">
      <dgm:prSet presAssocID="{D0F577F4-B0FC-4ACD-A9F5-74E1A232FE30}" presName="node" presStyleLbl="node1" presStyleIdx="4" presStyleCnt="5">
        <dgm:presLayoutVars>
          <dgm:bulletEnabled val="1"/>
        </dgm:presLayoutVars>
      </dgm:prSet>
      <dgm:spPr/>
    </dgm:pt>
  </dgm:ptLst>
  <dgm:cxnLst>
    <dgm:cxn modelId="{C7F1E808-39FA-4D8A-8BFD-8706C553C950}" type="presOf" srcId="{9EB16645-D35C-423A-B52A-9F86CFDD1FB2}" destId="{568D3C66-F2E6-42D7-B215-8E558CB61F26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6E61970D-1366-4518-90E0-DD3CE13159CE}" type="presOf" srcId="{8EAD661D-C046-46F7-AC20-8A861385BC95}" destId="{952A7A43-5216-4AA0-86D3-E484B3D95EDC}" srcOrd="0" destOrd="0" presId="urn:microsoft.com/office/officeart/2005/8/layout/process1"/>
    <dgm:cxn modelId="{4532CF10-5051-4915-B039-918B4C87EDAF}" type="presOf" srcId="{9015A3F9-49AF-4FF8-8584-A5F5B884A865}" destId="{438BCB86-CF1B-4B17-BDBE-A0FB9A4EA0EC}" srcOrd="1" destOrd="0" presId="urn:microsoft.com/office/officeart/2005/8/layout/process1"/>
    <dgm:cxn modelId="{32C59419-B43F-41BD-99F9-A7FE8553E9D9}" type="presOf" srcId="{A69AECF3-32E3-4F73-ADE5-9CE24F7221D7}" destId="{EE45D479-E97F-42FE-B1E0-391AE1DFEC14}" srcOrd="1" destOrd="0" presId="urn:microsoft.com/office/officeart/2005/8/layout/process1"/>
    <dgm:cxn modelId="{A0814422-5121-4C9F-98F2-766EEB954BE1}" type="presOf" srcId="{D0F577F4-B0FC-4ACD-A9F5-74E1A232FE30}" destId="{9C14845A-709D-416F-8B3B-F40ADD785D77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D7A3ED60-AC77-4FC6-A7F4-936D1E5A8387}" type="presOf" srcId="{D7141FAB-07A5-40D5-B82F-0962F8362423}" destId="{DB0F97E5-474D-4958-B2DA-71101A76BF86}" srcOrd="0" destOrd="0" presId="urn:microsoft.com/office/officeart/2005/8/layout/process1"/>
    <dgm:cxn modelId="{4A37D465-9398-4642-B544-033D06E90F2F}" type="presOf" srcId="{A69AECF3-32E3-4F73-ADE5-9CE24F7221D7}" destId="{84940DD7-7AE6-45CE-80EA-CB199871C248}" srcOrd="0" destOrd="0" presId="urn:microsoft.com/office/officeart/2005/8/layout/process1"/>
    <dgm:cxn modelId="{1F29C34B-281B-4742-AFF2-016133898E5F}" type="presOf" srcId="{9015A3F9-49AF-4FF8-8584-A5F5B884A865}" destId="{43A38B07-8DF1-4204-A62A-BB76291D2BCF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1E3E4886-B7C6-491C-85B6-6F48FE161817}" type="presOf" srcId="{1D029C36-C9D1-4682-BBA2-C03D61EC8B34}" destId="{2BAFD89B-6848-4A19-A1A3-2A15FDBD88AB}" srcOrd="1" destOrd="0" presId="urn:microsoft.com/office/officeart/2005/8/layout/process1"/>
    <dgm:cxn modelId="{C568FB9A-5EF7-4068-8DB3-4511138719D2}" type="presOf" srcId="{3CAC3E3F-2FBE-43B6-AD0D-91E678131760}" destId="{E05EF2A8-DF0E-4986-B038-299BFBE499C6}" srcOrd="0" destOrd="0" presId="urn:microsoft.com/office/officeart/2005/8/layout/process1"/>
    <dgm:cxn modelId="{1E3444BA-15B6-4025-B46B-C508C30F7658}" type="presOf" srcId="{D7141FAB-07A5-40D5-B82F-0962F8362423}" destId="{0221FF22-517B-4343-A146-D629DEBF4876}" srcOrd="1" destOrd="0" presId="urn:microsoft.com/office/officeart/2005/8/layout/process1"/>
    <dgm:cxn modelId="{594D52BA-DF2A-4A26-BD54-5E525DA36E38}" srcId="{03C620D1-652C-4740-98E1-918282550A5C}" destId="{D0F577F4-B0FC-4ACD-A9F5-74E1A232FE30}" srcOrd="4" destOrd="0" parTransId="{FB86D618-4E3C-412B-9BC0-8EF9758D5548}" sibTransId="{5E3955B7-8E27-482C-A1E0-4671895A824A}"/>
    <dgm:cxn modelId="{30B934C5-203F-408D-A486-29C786AAFD7A}" type="presOf" srcId="{73EA8E76-DAAA-4709-A26A-90B43D735F64}" destId="{5C687A1E-343B-434B-B97F-ADF7CECB4188}" srcOrd="0" destOrd="0" presId="urn:microsoft.com/office/officeart/2005/8/layout/process1"/>
    <dgm:cxn modelId="{94DEEFD6-BB42-48A2-8A33-D388603351F8}" type="presOf" srcId="{03C620D1-652C-4740-98E1-918282550A5C}" destId="{6767BEC3-2D1E-419E-B249-0C7A57D8351B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679A68FA-F918-4232-ABB8-62B46CA1619B}" type="presOf" srcId="{1D029C36-C9D1-4682-BBA2-C03D61EC8B34}" destId="{A863DB7A-9718-40F3-8190-837651C7044A}" srcOrd="0" destOrd="0" presId="urn:microsoft.com/office/officeart/2005/8/layout/process1"/>
    <dgm:cxn modelId="{8BBE624E-2907-4297-95E2-A07590375305}" type="presParOf" srcId="{6767BEC3-2D1E-419E-B249-0C7A57D8351B}" destId="{952A7A43-5216-4AA0-86D3-E484B3D95EDC}" srcOrd="0" destOrd="0" presId="urn:microsoft.com/office/officeart/2005/8/layout/process1"/>
    <dgm:cxn modelId="{15A4E03E-E490-4745-9E83-A6BA3D58E3A9}" type="presParOf" srcId="{6767BEC3-2D1E-419E-B249-0C7A57D8351B}" destId="{A863DB7A-9718-40F3-8190-837651C7044A}" srcOrd="1" destOrd="0" presId="urn:microsoft.com/office/officeart/2005/8/layout/process1"/>
    <dgm:cxn modelId="{A62077B6-4EBC-427E-869F-25DB68BA8393}" type="presParOf" srcId="{A863DB7A-9718-40F3-8190-837651C7044A}" destId="{2BAFD89B-6848-4A19-A1A3-2A15FDBD88AB}" srcOrd="0" destOrd="0" presId="urn:microsoft.com/office/officeart/2005/8/layout/process1"/>
    <dgm:cxn modelId="{1F3B243B-CD5D-400B-B8FD-A135F6C061DC}" type="presParOf" srcId="{6767BEC3-2D1E-419E-B249-0C7A57D8351B}" destId="{568D3C66-F2E6-42D7-B215-8E558CB61F26}" srcOrd="2" destOrd="0" presId="urn:microsoft.com/office/officeart/2005/8/layout/process1"/>
    <dgm:cxn modelId="{49F0D1CD-B340-4AF9-A494-3AAA27848244}" type="presParOf" srcId="{6767BEC3-2D1E-419E-B249-0C7A57D8351B}" destId="{DB0F97E5-474D-4958-B2DA-71101A76BF86}" srcOrd="3" destOrd="0" presId="urn:microsoft.com/office/officeart/2005/8/layout/process1"/>
    <dgm:cxn modelId="{2C511608-0B7F-42B4-9BFC-C02CDD518B88}" type="presParOf" srcId="{DB0F97E5-474D-4958-B2DA-71101A76BF86}" destId="{0221FF22-517B-4343-A146-D629DEBF4876}" srcOrd="0" destOrd="0" presId="urn:microsoft.com/office/officeart/2005/8/layout/process1"/>
    <dgm:cxn modelId="{320604C5-1591-4171-B68D-A87B4F43B292}" type="presParOf" srcId="{6767BEC3-2D1E-419E-B249-0C7A57D8351B}" destId="{E05EF2A8-DF0E-4986-B038-299BFBE499C6}" srcOrd="4" destOrd="0" presId="urn:microsoft.com/office/officeart/2005/8/layout/process1"/>
    <dgm:cxn modelId="{60B05E0B-AD33-4A4F-906D-90B91D507E29}" type="presParOf" srcId="{6767BEC3-2D1E-419E-B249-0C7A57D8351B}" destId="{84940DD7-7AE6-45CE-80EA-CB199871C248}" srcOrd="5" destOrd="0" presId="urn:microsoft.com/office/officeart/2005/8/layout/process1"/>
    <dgm:cxn modelId="{A7DF5060-CC4B-4649-80E1-491E7E158F65}" type="presParOf" srcId="{84940DD7-7AE6-45CE-80EA-CB199871C248}" destId="{EE45D479-E97F-42FE-B1E0-391AE1DFEC14}" srcOrd="0" destOrd="0" presId="urn:microsoft.com/office/officeart/2005/8/layout/process1"/>
    <dgm:cxn modelId="{77546CF8-5113-45D3-B359-D68CEA75D893}" type="presParOf" srcId="{6767BEC3-2D1E-419E-B249-0C7A57D8351B}" destId="{5C687A1E-343B-434B-B97F-ADF7CECB4188}" srcOrd="6" destOrd="0" presId="urn:microsoft.com/office/officeart/2005/8/layout/process1"/>
    <dgm:cxn modelId="{A601E8ED-3322-49B1-A39C-3E65153245A8}" type="presParOf" srcId="{6767BEC3-2D1E-419E-B249-0C7A57D8351B}" destId="{43A38B07-8DF1-4204-A62A-BB76291D2BCF}" srcOrd="7" destOrd="0" presId="urn:microsoft.com/office/officeart/2005/8/layout/process1"/>
    <dgm:cxn modelId="{8C88DD3B-7EF5-4D30-B5B3-52ECB535B7C6}" type="presParOf" srcId="{43A38B07-8DF1-4204-A62A-BB76291D2BCF}" destId="{438BCB86-CF1B-4B17-BDBE-A0FB9A4EA0EC}" srcOrd="0" destOrd="0" presId="urn:microsoft.com/office/officeart/2005/8/layout/process1"/>
    <dgm:cxn modelId="{CF88ACA4-1A1C-4E73-81D3-FABD2CC375FE}" type="presParOf" srcId="{6767BEC3-2D1E-419E-B249-0C7A57D8351B}" destId="{9C14845A-709D-416F-8B3B-F40ADD785D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D0F577F4-B0FC-4ACD-A9F5-74E1A232FE30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FB86D618-4E3C-412B-9BC0-8EF9758D5548}" type="par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5E3955B7-8E27-482C-A1E0-4671895A824A}" type="sib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43A38B07-8DF1-4204-A62A-BB76291D2BCF}" type="pres">
      <dgm:prSet presAssocID="{9015A3F9-49AF-4FF8-8584-A5F5B884A865}" presName="sibTrans" presStyleLbl="sibTrans2D1" presStyleIdx="3" presStyleCnt="4"/>
      <dgm:spPr/>
    </dgm:pt>
    <dgm:pt modelId="{438BCB86-CF1B-4B17-BDBE-A0FB9A4EA0EC}" type="pres">
      <dgm:prSet presAssocID="{9015A3F9-49AF-4FF8-8584-A5F5B884A865}" presName="connectorText" presStyleLbl="sibTrans2D1" presStyleIdx="3" presStyleCnt="4"/>
      <dgm:spPr/>
    </dgm:pt>
    <dgm:pt modelId="{9C14845A-709D-416F-8B3B-F40ADD785D77}" type="pres">
      <dgm:prSet presAssocID="{D0F577F4-B0FC-4ACD-A9F5-74E1A232FE30}" presName="node" presStyleLbl="node1" presStyleIdx="4" presStyleCnt="5">
        <dgm:presLayoutVars>
          <dgm:bulletEnabled val="1"/>
        </dgm:presLayoutVars>
      </dgm:prSet>
      <dgm:spPr/>
    </dgm:pt>
  </dgm:ptLst>
  <dgm:cxnLst>
    <dgm:cxn modelId="{95897000-3017-4598-A260-EE21BD0195C1}" type="presOf" srcId="{9EB16645-D35C-423A-B52A-9F86CFDD1FB2}" destId="{568D3C66-F2E6-42D7-B215-8E558CB61F26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ECAD5128-C955-418B-9551-07DB06E97C13}" type="presOf" srcId="{D7141FAB-07A5-40D5-B82F-0962F8362423}" destId="{DB0F97E5-474D-4958-B2DA-71101A76BF86}" srcOrd="0" destOrd="0" presId="urn:microsoft.com/office/officeart/2005/8/layout/process1"/>
    <dgm:cxn modelId="{F348F735-F043-46E9-81B7-39E9A20D6158}" type="presOf" srcId="{A69AECF3-32E3-4F73-ADE5-9CE24F7221D7}" destId="{EE45D479-E97F-42FE-B1E0-391AE1DFEC14}" srcOrd="1" destOrd="0" presId="urn:microsoft.com/office/officeart/2005/8/layout/process1"/>
    <dgm:cxn modelId="{0337C137-D2CD-45FC-A69E-AA6885652D49}" type="presOf" srcId="{1D029C36-C9D1-4682-BBA2-C03D61EC8B34}" destId="{2BAFD89B-6848-4A19-A1A3-2A15FDBD88AB}" srcOrd="1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17E77A39-545B-4596-8EB2-443765B0AA7D}" type="presOf" srcId="{A69AECF3-32E3-4F73-ADE5-9CE24F7221D7}" destId="{84940DD7-7AE6-45CE-80EA-CB199871C248}" srcOrd="0" destOrd="0" presId="urn:microsoft.com/office/officeart/2005/8/layout/process1"/>
    <dgm:cxn modelId="{12CD7A5D-C128-420D-A274-F0914494F267}" type="presOf" srcId="{3CAC3E3F-2FBE-43B6-AD0D-91E678131760}" destId="{E05EF2A8-DF0E-4986-B038-299BFBE499C6}" srcOrd="0" destOrd="0" presId="urn:microsoft.com/office/officeart/2005/8/layout/process1"/>
    <dgm:cxn modelId="{74173541-5F1B-461A-BEAD-2492CA510B02}" type="presOf" srcId="{D0F577F4-B0FC-4ACD-A9F5-74E1A232FE30}" destId="{9C14845A-709D-416F-8B3B-F40ADD785D77}" srcOrd="0" destOrd="0" presId="urn:microsoft.com/office/officeart/2005/8/layout/process1"/>
    <dgm:cxn modelId="{D39CEE68-FE8C-4B22-9556-463B4D9C11C9}" type="presOf" srcId="{03C620D1-652C-4740-98E1-918282550A5C}" destId="{6767BEC3-2D1E-419E-B249-0C7A57D8351B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261DFF70-CCB1-406B-BA37-D68B0F872CF6}" type="presOf" srcId="{1D029C36-C9D1-4682-BBA2-C03D61EC8B34}" destId="{A863DB7A-9718-40F3-8190-837651C7044A}" srcOrd="0" destOrd="0" presId="urn:microsoft.com/office/officeart/2005/8/layout/process1"/>
    <dgm:cxn modelId="{CB5717B3-3653-4D75-ABF5-CC207F50ECB0}" type="presOf" srcId="{D7141FAB-07A5-40D5-B82F-0962F8362423}" destId="{0221FF22-517B-4343-A146-D629DEBF4876}" srcOrd="1" destOrd="0" presId="urn:microsoft.com/office/officeart/2005/8/layout/process1"/>
    <dgm:cxn modelId="{1B539CB6-4767-443D-A602-E9C0B833A189}" type="presOf" srcId="{9015A3F9-49AF-4FF8-8584-A5F5B884A865}" destId="{438BCB86-CF1B-4B17-BDBE-A0FB9A4EA0EC}" srcOrd="1" destOrd="0" presId="urn:microsoft.com/office/officeart/2005/8/layout/process1"/>
    <dgm:cxn modelId="{594D52BA-DF2A-4A26-BD54-5E525DA36E38}" srcId="{03C620D1-652C-4740-98E1-918282550A5C}" destId="{D0F577F4-B0FC-4ACD-A9F5-74E1A232FE30}" srcOrd="4" destOrd="0" parTransId="{FB86D618-4E3C-412B-9BC0-8EF9758D5548}" sibTransId="{5E3955B7-8E27-482C-A1E0-4671895A824A}"/>
    <dgm:cxn modelId="{81A51ACC-6C2B-4F29-B452-503333C98192}" type="presOf" srcId="{8EAD661D-C046-46F7-AC20-8A861385BC95}" destId="{952A7A43-5216-4AA0-86D3-E484B3D95EDC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3378F2EB-EA4F-4099-93D3-4791C6FF6A3B}" type="presOf" srcId="{9015A3F9-49AF-4FF8-8584-A5F5B884A865}" destId="{43A38B07-8DF1-4204-A62A-BB76291D2BCF}" srcOrd="0" destOrd="0" presId="urn:microsoft.com/office/officeart/2005/8/layout/process1"/>
    <dgm:cxn modelId="{19847BF2-EA6F-44BC-AB1D-DBA1EE7BAA22}" type="presOf" srcId="{73EA8E76-DAAA-4709-A26A-90B43D735F64}" destId="{5C687A1E-343B-434B-B97F-ADF7CECB4188}" srcOrd="0" destOrd="0" presId="urn:microsoft.com/office/officeart/2005/8/layout/process1"/>
    <dgm:cxn modelId="{F054784F-6C54-4BDE-AF0A-3AB8CB8E5367}" type="presParOf" srcId="{6767BEC3-2D1E-419E-B249-0C7A57D8351B}" destId="{952A7A43-5216-4AA0-86D3-E484B3D95EDC}" srcOrd="0" destOrd="0" presId="urn:microsoft.com/office/officeart/2005/8/layout/process1"/>
    <dgm:cxn modelId="{687EE35E-E60D-4278-AE07-474A1C4BAAC0}" type="presParOf" srcId="{6767BEC3-2D1E-419E-B249-0C7A57D8351B}" destId="{A863DB7A-9718-40F3-8190-837651C7044A}" srcOrd="1" destOrd="0" presId="urn:microsoft.com/office/officeart/2005/8/layout/process1"/>
    <dgm:cxn modelId="{8BF4DCC9-C6DE-49B7-9460-8D1A7652E73F}" type="presParOf" srcId="{A863DB7A-9718-40F3-8190-837651C7044A}" destId="{2BAFD89B-6848-4A19-A1A3-2A15FDBD88AB}" srcOrd="0" destOrd="0" presId="urn:microsoft.com/office/officeart/2005/8/layout/process1"/>
    <dgm:cxn modelId="{10E8D51C-E983-4A18-9C48-14A7065167BF}" type="presParOf" srcId="{6767BEC3-2D1E-419E-B249-0C7A57D8351B}" destId="{568D3C66-F2E6-42D7-B215-8E558CB61F26}" srcOrd="2" destOrd="0" presId="urn:microsoft.com/office/officeart/2005/8/layout/process1"/>
    <dgm:cxn modelId="{55F2A25F-33DE-4651-A434-B1EFBE704A81}" type="presParOf" srcId="{6767BEC3-2D1E-419E-B249-0C7A57D8351B}" destId="{DB0F97E5-474D-4958-B2DA-71101A76BF86}" srcOrd="3" destOrd="0" presId="urn:microsoft.com/office/officeart/2005/8/layout/process1"/>
    <dgm:cxn modelId="{E8BF09D6-DEA9-415B-8D09-8623F62699FE}" type="presParOf" srcId="{DB0F97E5-474D-4958-B2DA-71101A76BF86}" destId="{0221FF22-517B-4343-A146-D629DEBF4876}" srcOrd="0" destOrd="0" presId="urn:microsoft.com/office/officeart/2005/8/layout/process1"/>
    <dgm:cxn modelId="{18EAC209-1BF9-4ED3-9BF7-4C6552BB4AC1}" type="presParOf" srcId="{6767BEC3-2D1E-419E-B249-0C7A57D8351B}" destId="{E05EF2A8-DF0E-4986-B038-299BFBE499C6}" srcOrd="4" destOrd="0" presId="urn:microsoft.com/office/officeart/2005/8/layout/process1"/>
    <dgm:cxn modelId="{30DA1120-3E3B-4120-AAD0-3D943D7C3793}" type="presParOf" srcId="{6767BEC3-2D1E-419E-B249-0C7A57D8351B}" destId="{84940DD7-7AE6-45CE-80EA-CB199871C248}" srcOrd="5" destOrd="0" presId="urn:microsoft.com/office/officeart/2005/8/layout/process1"/>
    <dgm:cxn modelId="{2777EDFA-3426-465D-B68B-829FE1FD639A}" type="presParOf" srcId="{84940DD7-7AE6-45CE-80EA-CB199871C248}" destId="{EE45D479-E97F-42FE-B1E0-391AE1DFEC14}" srcOrd="0" destOrd="0" presId="urn:microsoft.com/office/officeart/2005/8/layout/process1"/>
    <dgm:cxn modelId="{888C0C43-B9F0-47C2-84A9-B72C370D7B98}" type="presParOf" srcId="{6767BEC3-2D1E-419E-B249-0C7A57D8351B}" destId="{5C687A1E-343B-434B-B97F-ADF7CECB4188}" srcOrd="6" destOrd="0" presId="urn:microsoft.com/office/officeart/2005/8/layout/process1"/>
    <dgm:cxn modelId="{59080161-C180-42EA-8F2A-79A1C0A16479}" type="presParOf" srcId="{6767BEC3-2D1E-419E-B249-0C7A57D8351B}" destId="{43A38B07-8DF1-4204-A62A-BB76291D2BCF}" srcOrd="7" destOrd="0" presId="urn:microsoft.com/office/officeart/2005/8/layout/process1"/>
    <dgm:cxn modelId="{DD5EDC38-FA62-4BB5-922A-C1FBF513F5A1}" type="presParOf" srcId="{43A38B07-8DF1-4204-A62A-BB76291D2BCF}" destId="{438BCB86-CF1B-4B17-BDBE-A0FB9A4EA0EC}" srcOrd="0" destOrd="0" presId="urn:microsoft.com/office/officeart/2005/8/layout/process1"/>
    <dgm:cxn modelId="{B4B7952A-C13C-4BA4-9D9D-9BC142A61DDB}" type="presParOf" srcId="{6767BEC3-2D1E-419E-B249-0C7A57D8351B}" destId="{9C14845A-709D-416F-8B3B-F40ADD785D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F3DE8F40-E0D4-4EC9-8AB6-94458774334E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B358314C-CF63-4157-82C9-7D087922493C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EE2F116D-CEA4-4606-A2B0-A2725118E1F7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4990A458-AE21-44DD-BD39-47649601D774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0FA59042-F6B6-4F20-B8C4-27B3A4D631B0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AC21C497-4BC1-4D63-AFC6-0A49F35CD1C1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43A38B07-8DF1-4204-A62A-BB76291D2BCF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9C14845A-709D-416F-8B3B-F40ADD785D77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43A38B07-8DF1-4204-A62A-BB76291D2BCF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9C14845A-709D-416F-8B3B-F40ADD785D77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E0EB2-4D9D-42E6-8D2D-61D6B4AD797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9164F-8CB7-4C84-BECD-8099B2428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7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87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7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3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7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0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90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8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38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907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34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76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00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9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32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99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1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33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18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69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2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4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8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0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7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13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528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62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6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5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00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5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8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3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" y="4685958"/>
            <a:ext cx="3495513" cy="209730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7200" y="6428601"/>
            <a:ext cx="185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baseline="0" dirty="0" err="1">
                <a:solidFill>
                  <a:srgbClr val="0000FF"/>
                </a:solidFill>
                <a:latin typeface="Verdana"/>
              </a:rPr>
              <a:t>I</a:t>
            </a:r>
            <a:r>
              <a:rPr lang="en-US" sz="1200" b="1" u="none" baseline="0" dirty="0" err="1">
                <a:solidFill>
                  <a:srgbClr val="FB0027"/>
                </a:solidFill>
                <a:latin typeface="Verdana"/>
              </a:rPr>
              <a:t>n</a:t>
            </a:r>
            <a:r>
              <a:rPr lang="en-US" sz="1200" b="1" u="none" baseline="0" dirty="0" err="1">
                <a:solidFill>
                  <a:srgbClr val="FEC309"/>
                </a:solidFill>
                <a:latin typeface="Verdana"/>
              </a:rPr>
              <a:t>C</a:t>
            </a:r>
            <a:r>
              <a:rPr lang="en-US" sz="1200" b="1" u="none" baseline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200" b="0" u="none" baseline="0" dirty="0">
                <a:solidFill>
                  <a:prstClr val="black"/>
                </a:solidFill>
                <a:latin typeface="Verdana"/>
              </a:rPr>
              <a:t>Lab, </a:t>
            </a:r>
            <a:r>
              <a:rPr lang="en-US" sz="1200" b="0" u="none" baseline="0" dirty="0">
                <a:solidFill>
                  <a:srgbClr val="640013"/>
                </a:solidFill>
                <a:latin typeface="Verdana"/>
              </a:rPr>
              <a:t>Korea Univ.</a:t>
            </a:r>
            <a:endParaRPr lang="en-US" sz="1200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0067"/>
            <a:ext cx="4508832" cy="1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BB7E-5AFF-4A6A-A9F4-DE88CE92D9D1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8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4A19-A717-45DF-A88E-9BE5CD181276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57200" y="6428601"/>
            <a:ext cx="185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baseline="0" dirty="0" err="1">
                <a:solidFill>
                  <a:srgbClr val="0000FF"/>
                </a:solidFill>
                <a:latin typeface="Verdana"/>
              </a:rPr>
              <a:t>I</a:t>
            </a:r>
            <a:r>
              <a:rPr lang="en-US" sz="1200" b="1" u="none" baseline="0" dirty="0" err="1">
                <a:solidFill>
                  <a:srgbClr val="FB0027"/>
                </a:solidFill>
                <a:latin typeface="Verdana"/>
              </a:rPr>
              <a:t>n</a:t>
            </a:r>
            <a:r>
              <a:rPr lang="en-US" sz="1200" b="1" u="none" baseline="0" dirty="0" err="1">
                <a:solidFill>
                  <a:srgbClr val="FEC309"/>
                </a:solidFill>
                <a:latin typeface="Verdana"/>
              </a:rPr>
              <a:t>C</a:t>
            </a:r>
            <a:r>
              <a:rPr lang="en-US" sz="1200" b="1" u="none" baseline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200" b="0" u="none" baseline="0" dirty="0">
                <a:solidFill>
                  <a:prstClr val="black"/>
                </a:solidFill>
                <a:latin typeface="Verdana"/>
              </a:rPr>
              <a:t>Lab, </a:t>
            </a:r>
            <a:r>
              <a:rPr lang="en-US" sz="1200" b="0" u="none" baseline="0" dirty="0">
                <a:solidFill>
                  <a:srgbClr val="640013"/>
                </a:solidFill>
                <a:latin typeface="Verdana"/>
              </a:rPr>
              <a:t>Korea Univ.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38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5867-3EC9-444D-AC6E-075D0DDF8535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5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2AD-B1CB-4FDF-A353-816F35CCC89F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3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C393-0B47-4703-9441-8A9FEAA0FB30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6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BC3F-40D2-4C42-AEF3-1B07FE095B7D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6A6E-B329-4F58-BAEA-A76118FC0349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5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8253-15C3-47D3-ACB3-54774D4111F1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8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5F14-B81A-44B5-9662-402900019288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3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CAE9-3D66-4031-8AAD-3FF86FE29404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6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support.google.com/chrome/answer/7026064?hl=ko&amp;rd=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google.com/signup?hl=k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ppinventor.mit.edu/explore/ai2/windows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lay.google.com/apps/publish/?browserbypass=1&amp;dev_acc=17611502415246374223#AppListPlac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appinventor.org/" TargetMode="External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ftware.kr/_file/book/AppInventor.pdf" TargetMode="External"/><Relationship Id="rId5" Type="http://schemas.openxmlformats.org/officeDocument/2006/relationships/hyperlink" Target="http://appinventor.chonbuk.ac.kr/" TargetMode="External"/><Relationship Id="rId4" Type="http://schemas.openxmlformats.org/officeDocument/2006/relationships/hyperlink" Target="http://cafe.naver.com/scratch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5"/>
                </a:solidFill>
              </a:rPr>
              <a:t>내가 만드는 </a:t>
            </a:r>
            <a:r>
              <a:rPr lang="ko-KR" altLang="en-US" sz="3000" b="1" dirty="0" err="1">
                <a:solidFill>
                  <a:schemeClr val="accent5"/>
                </a:solidFill>
              </a:rPr>
              <a:t>앱</a:t>
            </a:r>
            <a:endParaRPr lang="ko-KR" altLang="en-US" sz="3000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7773" y="2908082"/>
            <a:ext cx="4410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5"/>
                </a:solidFill>
              </a:rPr>
              <a:t>App Inventor 2</a:t>
            </a:r>
            <a:endParaRPr lang="ko-KR" altLang="en-US" sz="5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6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10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환경설정</a:t>
            </a:r>
          </a:p>
        </p:txBody>
      </p:sp>
    </p:spTree>
    <p:extLst>
      <p:ext uri="{BB962C8B-B14F-4D97-AF65-F5344CB8AC3E}">
        <p14:creationId xmlns:p14="http://schemas.microsoft.com/office/powerpoint/2010/main" val="9464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562" y="1221695"/>
            <a:ext cx="586542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75" b="1" dirty="0">
                <a:solidFill>
                  <a:srgbClr val="92D050"/>
                </a:solidFill>
              </a:rPr>
              <a:t>google.com</a:t>
            </a:r>
            <a:r>
              <a:rPr lang="ko-KR" altLang="en-US" sz="1875" b="1" dirty="0">
                <a:solidFill>
                  <a:srgbClr val="92D050"/>
                </a:solidFill>
              </a:rPr>
              <a:t>에 접속하여 크롬 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49561" y="1690223"/>
            <a:ext cx="637664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2"/>
              </a:rPr>
              <a:t>https://support.google.com/chrome/answer/7026064?hl=ko&amp;rd=1</a:t>
            </a:r>
            <a:endParaRPr lang="ko-KR" altLang="en-US" sz="13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60" y="2077959"/>
            <a:ext cx="7014165" cy="3695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530" y="1280608"/>
            <a:ext cx="547843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구글</a:t>
            </a:r>
            <a:r>
              <a:rPr lang="ko-KR" altLang="en-US" sz="1875" b="1" dirty="0">
                <a:solidFill>
                  <a:srgbClr val="92D050"/>
                </a:solidFill>
              </a:rPr>
              <a:t> 계정 만들기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" y="2025347"/>
            <a:ext cx="8411238" cy="38119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2530" y="1638398"/>
            <a:ext cx="33092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3"/>
              </a:rPr>
              <a:t>https://accounts.google.com/signup?hl=ko</a:t>
            </a:r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5013" y="1181204"/>
            <a:ext cx="576032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앱인벤터</a:t>
            </a:r>
            <a:r>
              <a:rPr lang="ko-KR" altLang="en-US" sz="1875" b="1" dirty="0">
                <a:solidFill>
                  <a:srgbClr val="92D050"/>
                </a:solidFill>
              </a:rPr>
              <a:t> </a:t>
            </a:r>
            <a:r>
              <a:rPr lang="ko-KR" altLang="en-US" sz="1875" b="1" dirty="0" err="1">
                <a:solidFill>
                  <a:srgbClr val="92D050"/>
                </a:solidFill>
              </a:rPr>
              <a:t>가상실행기</a:t>
            </a:r>
            <a:r>
              <a:rPr lang="en-US" altLang="ko-KR" sz="1875" b="1" dirty="0">
                <a:solidFill>
                  <a:srgbClr val="92D050"/>
                </a:solidFill>
              </a:rPr>
              <a:t>(</a:t>
            </a:r>
            <a:r>
              <a:rPr lang="ko-KR" altLang="en-US" sz="1875" b="1" dirty="0">
                <a:solidFill>
                  <a:srgbClr val="92D050"/>
                </a:solidFill>
              </a:rPr>
              <a:t>에뮬레이터</a:t>
            </a:r>
            <a:r>
              <a:rPr lang="en-US" altLang="ko-KR" sz="1875" b="1" dirty="0">
                <a:solidFill>
                  <a:srgbClr val="92D050"/>
                </a:solidFill>
              </a:rPr>
              <a:t>) </a:t>
            </a:r>
            <a:r>
              <a:rPr lang="ko-KR" altLang="en-US" sz="1875" b="1" dirty="0">
                <a:solidFill>
                  <a:srgbClr val="92D050"/>
                </a:solidFill>
              </a:rPr>
              <a:t>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3953" y="1513842"/>
            <a:ext cx="43651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2"/>
              </a:rPr>
              <a:t>http://appinventor.mit.edu/explore/ai2/windows.html</a:t>
            </a:r>
            <a:endParaRPr lang="ko-KR" altLang="en-US" sz="13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8" y="1987934"/>
            <a:ext cx="8099314" cy="402563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28038" y="3754111"/>
            <a:ext cx="1291693" cy="71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1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952" y="1298163"/>
            <a:ext cx="685903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앱인벤터</a:t>
            </a:r>
            <a:r>
              <a:rPr lang="ko-KR" altLang="en-US" sz="1875" b="1" dirty="0">
                <a:solidFill>
                  <a:srgbClr val="92D050"/>
                </a:solidFill>
              </a:rPr>
              <a:t> </a:t>
            </a:r>
            <a:r>
              <a:rPr lang="ko-KR" altLang="en-US" sz="1875" b="1" dirty="0" err="1">
                <a:solidFill>
                  <a:srgbClr val="92D050"/>
                </a:solidFill>
              </a:rPr>
              <a:t>가상실행기</a:t>
            </a:r>
            <a:r>
              <a:rPr lang="en-US" altLang="ko-KR" sz="1875" b="1" dirty="0">
                <a:solidFill>
                  <a:srgbClr val="92D050"/>
                </a:solidFill>
              </a:rPr>
              <a:t>(</a:t>
            </a:r>
            <a:r>
              <a:rPr lang="ko-KR" altLang="en-US" sz="1875" b="1" dirty="0">
                <a:solidFill>
                  <a:srgbClr val="92D050"/>
                </a:solidFill>
              </a:rPr>
              <a:t>에뮬레이터</a:t>
            </a:r>
            <a:r>
              <a:rPr lang="en-US" altLang="ko-KR" sz="1875" b="1" dirty="0">
                <a:solidFill>
                  <a:srgbClr val="92D050"/>
                </a:solidFill>
              </a:rPr>
              <a:t>) </a:t>
            </a:r>
            <a:r>
              <a:rPr lang="ko-KR" altLang="en-US" sz="1875" b="1" dirty="0">
                <a:solidFill>
                  <a:srgbClr val="92D050"/>
                </a:solidFill>
              </a:rPr>
              <a:t>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73" y="2056188"/>
            <a:ext cx="6258799" cy="40862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9173" y="3097387"/>
            <a:ext cx="5531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>
                <a:solidFill>
                  <a:srgbClr val="FF0000"/>
                </a:solidFill>
              </a:rPr>
              <a:t>실행 후 다음과 같은 화면이 나와야 정상적 설치 완료</a:t>
            </a:r>
            <a:endParaRPr lang="ko-KR" altLang="en-US" sz="135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45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언어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한글 설정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" y="1874064"/>
            <a:ext cx="7278055" cy="43544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04837" y="1874064"/>
            <a:ext cx="329610" cy="231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16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스마트폰에</a:t>
            </a:r>
            <a:r>
              <a:rPr lang="ko-KR" altLang="en-US" sz="3000" b="1" dirty="0">
                <a:solidFill>
                  <a:schemeClr val="accent5"/>
                </a:solidFill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92573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App Inventor Setup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프로그램 설치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http://appinventor.mit.edu/explore/ai2/windows.html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827041"/>
            <a:ext cx="64293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설치한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aiStarter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" y="2057400"/>
            <a:ext cx="83629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스마트폰의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USB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디버깅 기능 활성화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개발자 옵션이 보이지 않을 경우 설정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디바이스정보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소프트웨어정보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빌드번호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번 터치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752725"/>
            <a:ext cx="39909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소개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환경 설정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스마트폰</a:t>
            </a:r>
            <a:r>
              <a:rPr lang="ko-KR" altLang="en-US" sz="2000" dirty="0"/>
              <a:t> 설치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개발과정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이해하기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예제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앱등록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참고자료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6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연결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– USB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선택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2" y="1938337"/>
            <a:ext cx="4627650" cy="37957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3" y="2938759"/>
            <a:ext cx="2874037" cy="21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21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000" b="1" dirty="0">
                <a:solidFill>
                  <a:schemeClr val="accent5"/>
                </a:solidFill>
              </a:rPr>
              <a:t> 개발 과정</a:t>
            </a:r>
          </a:p>
        </p:txBody>
      </p:sp>
    </p:spTree>
    <p:extLst>
      <p:ext uri="{BB962C8B-B14F-4D97-AF65-F5344CB8AC3E}">
        <p14:creationId xmlns:p14="http://schemas.microsoft.com/office/powerpoint/2010/main" val="352512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842676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684" y="3008685"/>
            <a:ext cx="4553546" cy="33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0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34859727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980" y="2871342"/>
            <a:ext cx="5090954" cy="34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038787672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744" y="3250378"/>
            <a:ext cx="4543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8721001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016" y="2937782"/>
            <a:ext cx="2011266" cy="3783694"/>
          </a:xfrm>
          <a:prstGeom prst="rect">
            <a:avLst/>
          </a:prstGeom>
        </p:spPr>
      </p:pic>
      <p:sp>
        <p:nvSpPr>
          <p:cNvPr id="7" name="오른쪽으로 구부러진 화살표 6"/>
          <p:cNvSpPr/>
          <p:nvPr/>
        </p:nvSpPr>
        <p:spPr>
          <a:xfrm rot="5400000">
            <a:off x="5247719" y="631925"/>
            <a:ext cx="604950" cy="1585401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56" y="3736357"/>
            <a:ext cx="1512594" cy="22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-5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414953085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250378"/>
            <a:ext cx="4385870" cy="2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7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27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이해하기</a:t>
            </a:r>
          </a:p>
        </p:txBody>
      </p:sp>
    </p:spTree>
    <p:extLst>
      <p:ext uri="{BB962C8B-B14F-4D97-AF65-F5344CB8AC3E}">
        <p14:creationId xmlns:p14="http://schemas.microsoft.com/office/powerpoint/2010/main" val="12352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새 프로젝트 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새 프로젝트 만들기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이름의 첫 글자는 영어로 작성</a:t>
            </a:r>
            <a:endParaRPr lang="en-US" altLang="ko-KR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87023" y="2681287"/>
            <a:ext cx="7991475" cy="2124075"/>
            <a:chOff x="587023" y="2681287"/>
            <a:chExt cx="7991475" cy="21240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23" y="2681287"/>
              <a:ext cx="7991475" cy="21240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496050" y="3228975"/>
              <a:ext cx="8805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test3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89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생성 후 디자인 편집기 자동생성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3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78403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팔레트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앱화면을</a:t>
            </a:r>
            <a:r>
              <a:rPr lang="ko-KR" altLang="en-US" sz="2000" dirty="0"/>
              <a:t> 구성하고 기능을 만드는데 사용되는 컴포넌트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75614" y="2388139"/>
            <a:ext cx="1642211" cy="42759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 err="1">
                <a:solidFill>
                  <a:schemeClr val="accent5"/>
                </a:solidFill>
              </a:rPr>
              <a:t>뷰어</a:t>
            </a:r>
            <a:r>
              <a:rPr lang="ko-KR" altLang="en-US" sz="3200" b="1" dirty="0">
                <a:solidFill>
                  <a:schemeClr val="accent5"/>
                </a:solidFill>
              </a:rPr>
              <a:t>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컴포넌트를 사용하여 </a:t>
            </a:r>
            <a:r>
              <a:rPr lang="ko-KR" altLang="en-US" sz="2000" dirty="0" err="1"/>
              <a:t>앱</a:t>
            </a:r>
            <a:r>
              <a:rPr lang="ko-KR" altLang="en-US" sz="2000" dirty="0"/>
              <a:t> 화면 구성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65048" y="2539372"/>
            <a:ext cx="2310989" cy="324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5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컴포넌트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뷰어</a:t>
            </a:r>
            <a:r>
              <a:rPr lang="ko-KR" altLang="en-US" sz="2000" dirty="0"/>
              <a:t> 패널에 배치된 컴포넌트의 구조 확인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 이름 변경 및 삭제 가능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63962" y="2241659"/>
            <a:ext cx="1587975" cy="324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5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미디어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음악</a:t>
            </a:r>
            <a:r>
              <a:rPr lang="en-US" altLang="ko-KR" sz="2000" dirty="0"/>
              <a:t>, </a:t>
            </a:r>
            <a:r>
              <a:rPr lang="ko-KR" altLang="en-US" sz="2000" dirty="0"/>
              <a:t>동영상 등을 </a:t>
            </a:r>
            <a:r>
              <a:rPr lang="ko-KR" altLang="en-US" sz="2000" dirty="0" err="1"/>
              <a:t>앱인벤터</a:t>
            </a:r>
            <a:r>
              <a:rPr lang="ko-KR" altLang="en-US" sz="2000" dirty="0"/>
              <a:t> 서버에 업로드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63962" y="5241850"/>
            <a:ext cx="1587975" cy="9888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속성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 속성인 크기</a:t>
            </a:r>
            <a:r>
              <a:rPr lang="en-US" altLang="ko-KR" sz="2000" dirty="0"/>
              <a:t>, </a:t>
            </a:r>
            <a:r>
              <a:rPr lang="ko-KR" altLang="en-US" sz="2000" dirty="0"/>
              <a:t>색상</a:t>
            </a:r>
            <a:r>
              <a:rPr lang="en-US" altLang="ko-KR" sz="2000" dirty="0"/>
              <a:t>, </a:t>
            </a:r>
            <a:r>
              <a:rPr lang="ko-KR" altLang="en-US" sz="2000" dirty="0"/>
              <a:t>정렬 등 설정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906734" y="2202703"/>
            <a:ext cx="1587975" cy="45187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25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1250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우측 상단 블록 편집기 전환 버튼</a:t>
            </a:r>
            <a:endParaRPr lang="en-US" altLang="ko-KR" sz="2000" dirty="0"/>
          </a:p>
        </p:txBody>
      </p:sp>
      <p:sp>
        <p:nvSpPr>
          <p:cNvPr id="5" name="타원 4"/>
          <p:cNvSpPr/>
          <p:nvPr/>
        </p:nvSpPr>
        <p:spPr>
          <a:xfrm>
            <a:off x="8202578" y="2050164"/>
            <a:ext cx="312772" cy="3651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4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1250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블록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앱의</a:t>
            </a:r>
            <a:r>
              <a:rPr lang="ko-KR" altLang="en-US" sz="2000" dirty="0"/>
              <a:t> 기능을 구성하는 블록들이 위치</a:t>
            </a:r>
            <a:endParaRPr lang="en-US" altLang="ko-KR" sz="2000" dirty="0"/>
          </a:p>
        </p:txBody>
      </p:sp>
      <p:sp>
        <p:nvSpPr>
          <p:cNvPr id="5" name="타원 4"/>
          <p:cNvSpPr/>
          <p:nvPr/>
        </p:nvSpPr>
        <p:spPr>
          <a:xfrm>
            <a:off x="782259" y="2443569"/>
            <a:ext cx="1248559" cy="31491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35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5503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 err="1">
                <a:solidFill>
                  <a:schemeClr val="accent5"/>
                </a:solidFill>
              </a:rPr>
              <a:t>뷰어</a:t>
            </a:r>
            <a:r>
              <a:rPr lang="ko-KR" altLang="en-US" sz="3200" b="1" dirty="0">
                <a:solidFill>
                  <a:schemeClr val="accent5"/>
                </a:solidFill>
              </a:rPr>
              <a:t>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블록을 위치하여 </a:t>
            </a:r>
            <a:r>
              <a:rPr lang="ko-KR" altLang="en-US" sz="2000" dirty="0" err="1"/>
              <a:t>앱을</a:t>
            </a:r>
            <a:r>
              <a:rPr lang="ko-KR" altLang="en-US" sz="2000" dirty="0"/>
              <a:t> 작동하게 만드는 작업을 하는 공간</a:t>
            </a:r>
            <a:r>
              <a:rPr lang="en-US" altLang="ko-KR" sz="2000" dirty="0"/>
              <a:t>(</a:t>
            </a:r>
            <a:r>
              <a:rPr lang="ko-KR" altLang="en-US" sz="2000" dirty="0"/>
              <a:t>프로그래밍</a:t>
            </a:r>
            <a:r>
              <a:rPr lang="en-US" altLang="ko-KR" sz="2000" dirty="0"/>
              <a:t>)</a:t>
            </a:r>
          </a:p>
        </p:txBody>
      </p:sp>
      <p:sp>
        <p:nvSpPr>
          <p:cNvPr id="5" name="타원 4"/>
          <p:cNvSpPr/>
          <p:nvPr/>
        </p:nvSpPr>
        <p:spPr>
          <a:xfrm>
            <a:off x="1888045" y="2254102"/>
            <a:ext cx="6501043" cy="410224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55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38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1744008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71525" y="1524000"/>
            <a:ext cx="7611208" cy="4470401"/>
            <a:chOff x="170743" y="844062"/>
            <a:chExt cx="8621565" cy="55122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43" y="844062"/>
              <a:ext cx="8621565" cy="5512289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70743" y="1863970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170743" y="3906716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873412" y="1855178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구글과</a:t>
            </a:r>
            <a:r>
              <a:rPr lang="ko-KR" altLang="en-US" sz="2400" dirty="0"/>
              <a:t> </a:t>
            </a:r>
            <a:r>
              <a:rPr lang="en-US" altLang="ko-KR" sz="2400" dirty="0"/>
              <a:t>MIT</a:t>
            </a:r>
            <a:r>
              <a:rPr lang="ko-KR" altLang="en-US" sz="2400" dirty="0"/>
              <a:t>의 협력을 통해 개발된 초보자들도 쉽게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만들 수 있게 도와주는 웹 기반의 개발 도구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51" y="2253424"/>
            <a:ext cx="7441699" cy="43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64524" y="1628775"/>
            <a:ext cx="7122226" cy="4389560"/>
            <a:chOff x="282845" y="839925"/>
            <a:chExt cx="8115731" cy="534986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45" y="839925"/>
              <a:ext cx="8115731" cy="534986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7352737" y="5081955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457950" y="1529863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5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41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4850" y="1619250"/>
            <a:ext cx="7877175" cy="4305299"/>
            <a:chOff x="232672" y="1072661"/>
            <a:chExt cx="8682728" cy="46137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672" y="1072661"/>
              <a:ext cx="8682728" cy="4613763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2672018" y="2505809"/>
              <a:ext cx="208462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05533" y="4914902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00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14681" y="1590674"/>
            <a:ext cx="7600669" cy="4244487"/>
            <a:chOff x="224118" y="950752"/>
            <a:chExt cx="8795776" cy="5265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118" y="950752"/>
              <a:ext cx="8795776" cy="526541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2364752" y="5745532"/>
              <a:ext cx="2699617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07781" y="4774225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0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04899" y="1276350"/>
            <a:ext cx="6880713" cy="4394200"/>
            <a:chOff x="431138" y="889487"/>
            <a:chExt cx="8211700" cy="54668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38" y="889487"/>
              <a:ext cx="8211700" cy="5466863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2147690" y="2154115"/>
              <a:ext cx="947202" cy="129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1742" y="3279532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7552592" y="2584938"/>
              <a:ext cx="1090246" cy="293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7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36" y="1343025"/>
            <a:ext cx="2333355" cy="4708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357" y="1343025"/>
            <a:ext cx="2333355" cy="4708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33850" y="3086100"/>
            <a:ext cx="9525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r>
              <a:rPr lang="ko-KR" altLang="en-US" sz="3200" b="1" dirty="0">
                <a:solidFill>
                  <a:schemeClr val="accent5"/>
                </a:solidFill>
              </a:rPr>
              <a:t> 응용하기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681111"/>
            <a:ext cx="2271343" cy="36341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0" y="1681112"/>
            <a:ext cx="2271343" cy="36341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5" y="1681111"/>
            <a:ext cx="2271343" cy="363414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2694090" y="3421626"/>
            <a:ext cx="534015" cy="3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820027" y="3421626"/>
            <a:ext cx="534015" cy="3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동작하게 만드세요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63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r>
              <a:rPr lang="ko-KR" altLang="en-US" sz="3200" b="1" dirty="0">
                <a:solidFill>
                  <a:schemeClr val="accent5"/>
                </a:solidFill>
              </a:rPr>
              <a:t> 응용하기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06" y="2389239"/>
            <a:ext cx="5105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72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9" y="2439168"/>
            <a:ext cx="45720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1" y="1278194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50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흔들었을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2467">
            <a:off x="2833843" y="1812509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 </a:t>
            </a:r>
            <a:r>
              <a:rPr lang="ko-KR" altLang="en-US" sz="3200" b="1" dirty="0">
                <a:solidFill>
                  <a:schemeClr val="accent5"/>
                </a:solidFill>
              </a:rPr>
              <a:t>응용하기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325329"/>
            <a:ext cx="44577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흔들었을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82" y="1812509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개발하는 도구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9023">
            <a:off x="3964470" y="2726224"/>
            <a:ext cx="4152900" cy="2981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5466">
            <a:off x="1142763" y="1870471"/>
            <a:ext cx="2581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51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en-US" altLang="ko-KR" sz="2000" dirty="0"/>
              <a:t>GUI</a:t>
            </a:r>
            <a:r>
              <a:rPr lang="ko-KR" altLang="en-US" sz="2000" dirty="0"/>
              <a:t>를 구성하세요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6" y="1663701"/>
            <a:ext cx="3028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en-US" altLang="ko-KR" sz="2000" dirty="0"/>
              <a:t>GUI</a:t>
            </a:r>
            <a:r>
              <a:rPr lang="ko-KR" altLang="en-US" sz="2000" dirty="0"/>
              <a:t>를 구성하세요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6" y="1663701"/>
            <a:ext cx="3028950" cy="5057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80" y="1663701"/>
            <a:ext cx="1876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2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ko-KR" altLang="en-US" sz="2000" dirty="0" err="1"/>
              <a:t>블럭을</a:t>
            </a:r>
            <a:r>
              <a:rPr lang="ko-KR" altLang="en-US" sz="2000" dirty="0"/>
              <a:t> 구성하세요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59566"/>
            <a:ext cx="6007970" cy="50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9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59566"/>
            <a:ext cx="6007970" cy="50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구성하세요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TinyWebDB1</a:t>
            </a:r>
            <a:r>
              <a:rPr lang="ko-KR" altLang="en-US" sz="2000" dirty="0"/>
              <a:t>의 </a:t>
            </a:r>
            <a:r>
              <a:rPr lang="en-US" altLang="ko-KR" sz="2000" dirty="0"/>
              <a:t>URL</a:t>
            </a:r>
            <a:r>
              <a:rPr lang="ko-KR" altLang="en-US" sz="2000" dirty="0"/>
              <a:t> </a:t>
            </a:r>
            <a:r>
              <a:rPr lang="en-US" altLang="ko-KR" sz="2000" dirty="0"/>
              <a:t>=&gt;http://aiamazonapi2.appspot.com/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1" y="2120285"/>
            <a:ext cx="6287729" cy="41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9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블록을 구성하세요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85" y="1630005"/>
            <a:ext cx="4614452" cy="4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85" y="1630005"/>
            <a:ext cx="4614452" cy="4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2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27" y="1541480"/>
            <a:ext cx="4762529" cy="5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08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58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</a:t>
            </a:r>
            <a:r>
              <a:rPr lang="ko-KR" altLang="en-US" sz="3000" b="1" dirty="0" err="1">
                <a:solidFill>
                  <a:schemeClr val="accent5"/>
                </a:solidFill>
              </a:rPr>
              <a:t>앱등록</a:t>
            </a:r>
            <a:endParaRPr lang="ko-KR" altLang="en-US" sz="3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76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606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개발자 등록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준비물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컴파일된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어플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(APK), 25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달러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URL    : </a:t>
            </a:r>
            <a:r>
              <a:rPr lang="en-US" altLang="ko-KR" dirty="0">
                <a:hlinkClick r:id="rId2"/>
              </a:rPr>
              <a:t>https://play.google.com/apps/publish/</a:t>
            </a:r>
            <a:r>
              <a:rPr lang="ko-KR" altLang="en-US" dirty="0"/>
              <a:t>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68" y="2089008"/>
            <a:ext cx="7249190" cy="3959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8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웹 브라우저에서 개발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익스플로러는</a:t>
            </a:r>
            <a:r>
              <a:rPr lang="ko-KR" altLang="en-US" sz="2400" dirty="0"/>
              <a:t> 지원 </a:t>
            </a:r>
            <a:r>
              <a:rPr lang="ko-KR" altLang="en-US" sz="2400" dirty="0" err="1"/>
              <a:t>안함</a:t>
            </a:r>
            <a:r>
              <a:rPr lang="en-US" altLang="ko-KR" sz="2400" dirty="0"/>
              <a:t>.)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40" y="2555800"/>
            <a:ext cx="5612289" cy="2781743"/>
          </a:xfrm>
          <a:prstGeom prst="rect">
            <a:avLst/>
          </a:prstGeom>
        </p:spPr>
      </p:pic>
      <p:sp>
        <p:nvSpPr>
          <p:cNvPr id="10" name="곱셈 기호 9"/>
          <p:cNvSpPr/>
          <p:nvPr/>
        </p:nvSpPr>
        <p:spPr>
          <a:xfrm>
            <a:off x="5153316" y="2447387"/>
            <a:ext cx="1957720" cy="26262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10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2750" y="1192253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 어플리케이션 추가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 descr="http://postfiles3.naver.net/20131124_194/tjdtnsu_1385298797181dGozF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6" y="1998491"/>
            <a:ext cx="7915045" cy="3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81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0177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APK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업로드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50" name="Picture 2" descr="http://postfiles10.naver.net/20131124_153/tjdtnsu_1385298879690FilKN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1" y="1787712"/>
            <a:ext cx="7134742" cy="42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27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프로덕션으로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APK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업로드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074" name="Picture 2" descr="http://postfiles14.naver.net/20131124_269/tjdtnsu_1385299262890qOmtC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2" y="1692463"/>
            <a:ext cx="7573855" cy="38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81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0177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스토어 목록에 들어가 빈칸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1787713"/>
            <a:ext cx="7377112" cy="4448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-5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03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30353"/>
            <a:ext cx="81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세가지 영역에 초록색 체크 표시가 되면 업로드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ko-KR" altLang="en-US" dirty="0" err="1"/>
              <a:t>앱을</a:t>
            </a:r>
            <a:r>
              <a:rPr lang="ko-KR" altLang="en-US" dirty="0"/>
              <a:t> 출시 클릭</a:t>
            </a:r>
          </a:p>
        </p:txBody>
      </p:sp>
      <p:pic>
        <p:nvPicPr>
          <p:cNvPr id="5122" name="Picture 2" descr="http://postfiles4.naver.net/20131124_147/tjdtnsu_1385299731001DIKHd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7" y="2827558"/>
            <a:ext cx="7749458" cy="156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-6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73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지도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4217B2-43EC-49B1-8CAB-D671454E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1222663"/>
            <a:ext cx="6248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33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2E2-EDC2-4DFF-9ADB-96FDD33B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C71E1-6833-4910-9984-BD1293FA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8" y="1220066"/>
            <a:ext cx="6172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7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3B9F41-CFB4-499F-BA6D-2E71B3B4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144FC-E930-49B1-9D6A-9DC34CE1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500928"/>
            <a:ext cx="437197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4D538-64F9-4FFA-9B9D-B845434B10BF}"/>
              </a:ext>
            </a:extLst>
          </p:cNvPr>
          <p:cNvSpPr txBox="1"/>
          <p:nvPr/>
        </p:nvSpPr>
        <p:spPr>
          <a:xfrm>
            <a:off x="1263698" y="3191453"/>
            <a:ext cx="51665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Action</a:t>
            </a:r>
          </a:p>
          <a:p>
            <a:r>
              <a:rPr lang="en-US" altLang="ko-KR" sz="2400" dirty="0" err="1"/>
              <a:t>Android.intent.action.VIEW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ActivityClass</a:t>
            </a:r>
            <a:endParaRPr lang="en-US" altLang="ko-KR" sz="2400" dirty="0"/>
          </a:p>
          <a:p>
            <a:r>
              <a:rPr lang="en-US" altLang="ko-KR" sz="2400" dirty="0" err="1"/>
              <a:t>com.google.android.maps.MapsActivity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ActivityPackage</a:t>
            </a:r>
            <a:endParaRPr lang="en-US" altLang="ko-KR" sz="2400" dirty="0"/>
          </a:p>
          <a:p>
            <a:r>
              <a:rPr lang="en-US" altLang="ko-KR" sz="2400" dirty="0" err="1"/>
              <a:t>com.google.android.apps.maps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5026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1C5A3F-E8C4-49C8-BA27-08330A85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DBC21-E671-4BD0-8435-2AF65E0D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712"/>
            <a:ext cx="4914900" cy="1704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580E24-5E27-4D1D-9172-0A1E2E0B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4" y="2562225"/>
            <a:ext cx="6273945" cy="34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9C377-30EB-4592-9904-F457C63D3A75}"/>
              </a:ext>
            </a:extLst>
          </p:cNvPr>
          <p:cNvSpPr txBox="1"/>
          <p:nvPr/>
        </p:nvSpPr>
        <p:spPr>
          <a:xfrm>
            <a:off x="6377945" y="4689763"/>
            <a:ext cx="2217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geo:0,0?q=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44547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9E5A64-7DC0-4151-8238-041D7D1D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E4AA8-3EF0-4E64-9782-53129C4A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1" y="676707"/>
            <a:ext cx="6753225" cy="181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C6F669-00C1-426F-9007-7362587A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01" y="2876550"/>
            <a:ext cx="54768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3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6" y="2195439"/>
            <a:ext cx="3579407" cy="35110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블록 기반 프로그래밍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1363299" y="2485550"/>
            <a:ext cx="1957720" cy="26262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38" y="2110377"/>
            <a:ext cx="4547151" cy="3941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7231" y="5811895"/>
            <a:ext cx="231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텍스트 기반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7352" y="5811895"/>
            <a:ext cx="231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 기반</a:t>
            </a:r>
          </a:p>
        </p:txBody>
      </p:sp>
    </p:spTree>
    <p:extLst>
      <p:ext uri="{BB962C8B-B14F-4D97-AF65-F5344CB8AC3E}">
        <p14:creationId xmlns:p14="http://schemas.microsoft.com/office/powerpoint/2010/main" val="1287460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134D25-F560-4BFD-A4E7-61B0176C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1D3B5-4941-4469-A621-54D7E7D0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6" y="2302019"/>
            <a:ext cx="8640188" cy="2253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61227-B3BB-4FA0-BE80-C88C072C4B87}"/>
              </a:ext>
            </a:extLst>
          </p:cNvPr>
          <p:cNvSpPr txBox="1"/>
          <p:nvPr/>
        </p:nvSpPr>
        <p:spPr>
          <a:xfrm>
            <a:off x="1731818" y="5611091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플레이스토어 에서 </a:t>
            </a:r>
            <a:r>
              <a:rPr lang="en-US" altLang="ko-KR" dirty="0"/>
              <a:t>Google </a:t>
            </a:r>
            <a:r>
              <a:rPr lang="ko-KR" altLang="en-US" dirty="0"/>
              <a:t>내 지도 설치 확인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732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accent5"/>
                </a:solidFill>
              </a:rPr>
              <a:t>TinyWebDB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27816-01C2-40F3-B4B0-F798CAEC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85750"/>
            <a:ext cx="33337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D1C9DB-6896-45FE-BB09-AFBDB8B4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8E71D-99AD-4A18-B5B6-EFA5180A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288905"/>
            <a:ext cx="6096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5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스크린 전환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773361-02F0-45A6-B13D-D6C8BADD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55347"/>
            <a:ext cx="70389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8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BBDFC3-72DF-4793-914E-6C2C1EF1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0FEF9-1FBB-4A56-8D3E-152B08B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5" y="379414"/>
            <a:ext cx="7410894" cy="5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9D40F-62B8-40F7-AA4C-1BBF81BB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E4A0C-C51C-4A06-9C5E-F8CAFA6F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4" y="503959"/>
            <a:ext cx="8727172" cy="58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55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64D0EB-4E61-4FF2-8003-1246E568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D12DA-B404-4109-B157-977F2489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1" y="750310"/>
            <a:ext cx="7288113" cy="1632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FA8F3-3F30-41C9-9BA5-64A7D6031481}"/>
              </a:ext>
            </a:extLst>
          </p:cNvPr>
          <p:cNvSpPr txBox="1"/>
          <p:nvPr/>
        </p:nvSpPr>
        <p:spPr>
          <a:xfrm>
            <a:off x="531113" y="380978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Screen1</a:t>
            </a:r>
            <a:r>
              <a:rPr lang="ko-KR" altLang="en-US" dirty="0"/>
              <a:t>의 블록코드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785-A249-45FA-9876-8691C8CC5876}"/>
              </a:ext>
            </a:extLst>
          </p:cNvPr>
          <p:cNvSpPr txBox="1"/>
          <p:nvPr/>
        </p:nvSpPr>
        <p:spPr>
          <a:xfrm>
            <a:off x="531112" y="3244334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Screen2</a:t>
            </a:r>
            <a:r>
              <a:rPr lang="ko-KR" altLang="en-US" dirty="0"/>
              <a:t>의 블록코드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C78E3A-2E1C-4887-A575-4FCDC8A5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6" y="3752849"/>
            <a:ext cx="3744495" cy="16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00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74EEB9-BEF7-429B-90EC-4044CCB4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D3C3-D0A5-45FF-BE2B-649E5B360586}"/>
              </a:ext>
            </a:extLst>
          </p:cNvPr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스크린 </a:t>
            </a:r>
            <a:r>
              <a:rPr lang="ko-KR" altLang="en-US" sz="3200" b="1" dirty="0" err="1">
                <a:solidFill>
                  <a:schemeClr val="accent5"/>
                </a:solidFill>
              </a:rPr>
              <a:t>전환시</a:t>
            </a:r>
            <a:r>
              <a:rPr lang="ko-KR" altLang="en-US" sz="3200" b="1" dirty="0">
                <a:solidFill>
                  <a:schemeClr val="accent5"/>
                </a:solidFill>
              </a:rPr>
              <a:t> 값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19EBE-7633-40E3-BE72-3F0438B7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0638"/>
            <a:ext cx="67246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8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429DE6-FA18-4C8D-A24B-FA4BA7C7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81573-EFEF-406A-AE4A-C01A75DD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166937"/>
            <a:ext cx="63246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0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86AC46-DB93-4E65-B346-0314D9C8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30CDB-6B03-4A2F-A11C-6028A634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464993"/>
            <a:ext cx="65722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한글 프로그래밍 지원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" y="1874064"/>
            <a:ext cx="7278055" cy="43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65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C45516-C5EF-4C6F-A48D-844A5E86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FFED3-17F0-43EE-A953-C6041B05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98" y="1738746"/>
            <a:ext cx="8610403" cy="226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62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81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참고자료</a:t>
            </a:r>
          </a:p>
        </p:txBody>
      </p:sp>
    </p:spTree>
    <p:extLst>
      <p:ext uri="{BB962C8B-B14F-4D97-AF65-F5344CB8AC3E}">
        <p14:creationId xmlns:p14="http://schemas.microsoft.com/office/powerpoint/2010/main" val="500630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관련 사이트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5125" y="1230353"/>
            <a:ext cx="8152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공식 사이트 </a:t>
            </a:r>
            <a:r>
              <a:rPr lang="en-US" altLang="ko-KR" dirty="0">
                <a:hlinkClick r:id="rId2"/>
              </a:rPr>
              <a:t>http://appinventor.mit.edu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교육사이트 </a:t>
            </a:r>
            <a:r>
              <a:rPr lang="en-US" altLang="ko-KR" dirty="0">
                <a:hlinkClick r:id="rId3"/>
              </a:rPr>
              <a:t>http://appinventor.org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교재 교육사이트 </a:t>
            </a:r>
            <a:r>
              <a:rPr lang="en-US" altLang="ko-KR" dirty="0">
                <a:hlinkClick r:id="rId4"/>
              </a:rPr>
              <a:t>http://cafe.naver.com/scratchprogramming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교재 교육사이트 </a:t>
            </a:r>
            <a:r>
              <a:rPr lang="en-US" altLang="ko-KR" dirty="0">
                <a:hlinkClick r:id="rId5"/>
              </a:rPr>
              <a:t>http://appinventor.chonbuk.ac.kr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소프트웨어야 놀자  </a:t>
            </a:r>
            <a:r>
              <a:rPr lang="en-US" altLang="ko-KR" dirty="0">
                <a:hlinkClick r:id="rId6"/>
              </a:rPr>
              <a:t>https://www.software.kr/_file/book/AppInventor.pdf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622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앱인벤터가</a:t>
            </a:r>
            <a:r>
              <a:rPr lang="ko-KR" altLang="en-US" sz="3200" b="1" dirty="0">
                <a:solidFill>
                  <a:schemeClr val="accent5"/>
                </a:solidFill>
              </a:rPr>
              <a:t> 제공하는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음악 재생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</a:t>
            </a:r>
            <a:r>
              <a:rPr lang="en-US" altLang="ko-KR" sz="2000" dirty="0"/>
              <a:t>, </a:t>
            </a:r>
            <a:r>
              <a:rPr lang="ko-KR" altLang="en-US" sz="2000" dirty="0"/>
              <a:t>녹음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동영상 재생</a:t>
            </a:r>
            <a:r>
              <a:rPr lang="en-US" altLang="ko-KR" sz="2000" dirty="0"/>
              <a:t>, </a:t>
            </a:r>
            <a:r>
              <a:rPr lang="ko-KR" altLang="en-US" sz="2000" dirty="0"/>
              <a:t>동영상 촬영</a:t>
            </a:r>
            <a:r>
              <a:rPr lang="en-US" altLang="ko-KR" sz="2000" dirty="0"/>
              <a:t>, </a:t>
            </a:r>
            <a:r>
              <a:rPr lang="ko-KR" altLang="en-US" sz="2000" dirty="0"/>
              <a:t>사진 촬영</a:t>
            </a:r>
            <a:r>
              <a:rPr lang="en-US" altLang="ko-KR" sz="2000" dirty="0"/>
              <a:t>, </a:t>
            </a:r>
            <a:r>
              <a:rPr lang="ko-KR" altLang="en-US" sz="2000" dirty="0"/>
              <a:t>사진 보기</a:t>
            </a:r>
            <a:r>
              <a:rPr lang="en-US" altLang="ko-KR" sz="2000" dirty="0"/>
              <a:t>, </a:t>
            </a:r>
            <a:r>
              <a:rPr lang="ko-KR" altLang="en-US" sz="2000" dirty="0"/>
              <a:t>그림 그리기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만들기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위치 센서</a:t>
            </a:r>
            <a:r>
              <a:rPr lang="en-US" altLang="ko-KR" sz="2000" dirty="0"/>
              <a:t>, </a:t>
            </a:r>
            <a:r>
              <a:rPr lang="ko-KR" altLang="en-US" sz="2000" dirty="0"/>
              <a:t>방향 센서</a:t>
            </a:r>
            <a:r>
              <a:rPr lang="en-US" altLang="ko-KR" sz="2000" dirty="0"/>
              <a:t>, </a:t>
            </a:r>
            <a:r>
              <a:rPr lang="ko-KR" altLang="en-US" sz="2000" dirty="0"/>
              <a:t>가속도 센서</a:t>
            </a:r>
            <a:r>
              <a:rPr lang="en-US" altLang="ko-KR" sz="2000" dirty="0"/>
              <a:t>, </a:t>
            </a:r>
            <a:r>
              <a:rPr lang="ko-KR" altLang="en-US" sz="2000" dirty="0"/>
              <a:t>근접 센서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문자 메시지</a:t>
            </a:r>
            <a:r>
              <a:rPr lang="en-US" altLang="ko-KR" sz="2000" dirty="0"/>
              <a:t>, </a:t>
            </a:r>
            <a:r>
              <a:rPr lang="ko-KR" altLang="en-US" sz="2000" dirty="0"/>
              <a:t>전화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NFC, </a:t>
            </a:r>
            <a:r>
              <a:rPr lang="ko-KR" altLang="en-US" sz="2000" dirty="0" err="1"/>
              <a:t>블루투스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3634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6258</TotalTime>
  <Words>892</Words>
  <Application>Microsoft Office PowerPoint</Application>
  <PresentationFormat>화면 슬라이드 쇼(4:3)</PresentationFormat>
  <Paragraphs>303</Paragraphs>
  <Slides>82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0" baseType="lpstr">
      <vt:lpstr>HY산B</vt:lpstr>
      <vt:lpstr>돋움</vt:lpstr>
      <vt:lpstr>맑은 고딕</vt:lpstr>
      <vt:lpstr>Arial</vt:lpstr>
      <vt:lpstr>Calibri</vt:lpstr>
      <vt:lpstr>Calibri Light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박동혁</dc:creator>
  <cp:lastModifiedBy>창희 이</cp:lastModifiedBy>
  <cp:revision>627</cp:revision>
  <cp:lastPrinted>2016-07-20T06:01:10Z</cp:lastPrinted>
  <dcterms:created xsi:type="dcterms:W3CDTF">2015-10-14T14:23:13Z</dcterms:created>
  <dcterms:modified xsi:type="dcterms:W3CDTF">2019-07-17T04:55:05Z</dcterms:modified>
</cp:coreProperties>
</file>